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51206400" cy="3657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5908F"/>
    <a:srgbClr val="AAB2AD"/>
    <a:srgbClr val="CFD4D8"/>
    <a:srgbClr val="95CB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4701"/>
    <p:restoredTop sz="94689"/>
  </p:normalViewPr>
  <p:slideViewPr>
    <p:cSldViewPr snapToGrid="0" snapToObjects="1">
      <p:cViewPr>
        <p:scale>
          <a:sx n="27" d="100"/>
          <a:sy n="27" d="100"/>
        </p:scale>
        <p:origin x="2888" y="4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840480" y="5985936"/>
            <a:ext cx="43525440" cy="12733867"/>
          </a:xfrm>
        </p:spPr>
        <p:txBody>
          <a:bodyPr anchor="b"/>
          <a:lstStyle>
            <a:lvl1pPr algn="ctr">
              <a:defRPr sz="32000"/>
            </a:lvl1pPr>
          </a:lstStyle>
          <a:p>
            <a:r>
              <a:rPr lang="en-US"/>
              <a:t>Click to edit Master title style</a:t>
            </a:r>
            <a:endParaRPr lang="en-US" dirty="0"/>
          </a:p>
        </p:txBody>
      </p:sp>
      <p:sp>
        <p:nvSpPr>
          <p:cNvPr id="3" name="Subtitle 2"/>
          <p:cNvSpPr>
            <a:spLocks noGrp="1"/>
          </p:cNvSpPr>
          <p:nvPr>
            <p:ph type="subTitle" idx="1"/>
          </p:nvPr>
        </p:nvSpPr>
        <p:spPr>
          <a:xfrm>
            <a:off x="6400800" y="19210869"/>
            <a:ext cx="38404800" cy="8830731"/>
          </a:xfrm>
        </p:spPr>
        <p:txBody>
          <a:bodyPr/>
          <a:lstStyle>
            <a:lvl1pPr marL="0" indent="0" algn="ctr">
              <a:buNone/>
              <a:defRPr sz="12800"/>
            </a:lvl1pPr>
            <a:lvl2pPr marL="2438385" indent="0" algn="ctr">
              <a:buNone/>
              <a:defRPr sz="10667"/>
            </a:lvl2pPr>
            <a:lvl3pPr marL="4876770" indent="0" algn="ctr">
              <a:buNone/>
              <a:defRPr sz="9600"/>
            </a:lvl3pPr>
            <a:lvl4pPr marL="7315154" indent="0" algn="ctr">
              <a:buNone/>
              <a:defRPr sz="8533"/>
            </a:lvl4pPr>
            <a:lvl5pPr marL="9753539" indent="0" algn="ctr">
              <a:buNone/>
              <a:defRPr sz="8533"/>
            </a:lvl5pPr>
            <a:lvl6pPr marL="12191924" indent="0" algn="ctr">
              <a:buNone/>
              <a:defRPr sz="8533"/>
            </a:lvl6pPr>
            <a:lvl7pPr marL="14630309" indent="0" algn="ctr">
              <a:buNone/>
              <a:defRPr sz="8533"/>
            </a:lvl7pPr>
            <a:lvl8pPr marL="17068693" indent="0" algn="ctr">
              <a:buNone/>
              <a:defRPr sz="8533"/>
            </a:lvl8pPr>
            <a:lvl9pPr marL="19507078" indent="0" algn="ctr">
              <a:buNone/>
              <a:defRPr sz="853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20956FB-B358-0F42-B8DA-0B5BAA67C01C}" type="datetimeFigureOut">
              <a:rPr lang="en-US" smtClean="0"/>
              <a:t>11/30/20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52011-8518-024E-AB18-C883818D3D2D}" type="slidenum">
              <a:rPr lang="en-US" smtClean="0"/>
              <a:t>‹#›</a:t>
            </a:fld>
            <a:endParaRPr lang="en-US"/>
          </a:p>
        </p:txBody>
      </p:sp>
    </p:spTree>
    <p:extLst>
      <p:ext uri="{BB962C8B-B14F-4D97-AF65-F5344CB8AC3E}">
        <p14:creationId xmlns:p14="http://schemas.microsoft.com/office/powerpoint/2010/main" val="11759796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0956FB-B358-0F42-B8DA-0B5BAA67C01C}" type="datetimeFigureOut">
              <a:rPr lang="en-US" smtClean="0"/>
              <a:t>11/30/20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52011-8518-024E-AB18-C883818D3D2D}" type="slidenum">
              <a:rPr lang="en-US" smtClean="0"/>
              <a:t>‹#›</a:t>
            </a:fld>
            <a:endParaRPr lang="en-US"/>
          </a:p>
        </p:txBody>
      </p:sp>
    </p:spTree>
    <p:extLst>
      <p:ext uri="{BB962C8B-B14F-4D97-AF65-F5344CB8AC3E}">
        <p14:creationId xmlns:p14="http://schemas.microsoft.com/office/powerpoint/2010/main" val="3364508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6644583" y="1947334"/>
            <a:ext cx="11041380" cy="3099646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520443" y="1947334"/>
            <a:ext cx="32484060" cy="309964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0956FB-B358-0F42-B8DA-0B5BAA67C01C}" type="datetimeFigureOut">
              <a:rPr lang="en-US" smtClean="0"/>
              <a:t>11/30/20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52011-8518-024E-AB18-C883818D3D2D}" type="slidenum">
              <a:rPr lang="en-US" smtClean="0"/>
              <a:t>‹#›</a:t>
            </a:fld>
            <a:endParaRPr lang="en-US"/>
          </a:p>
        </p:txBody>
      </p:sp>
    </p:spTree>
    <p:extLst>
      <p:ext uri="{BB962C8B-B14F-4D97-AF65-F5344CB8AC3E}">
        <p14:creationId xmlns:p14="http://schemas.microsoft.com/office/powerpoint/2010/main" val="3541173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0956FB-B358-0F42-B8DA-0B5BAA67C01C}" type="datetimeFigureOut">
              <a:rPr lang="en-US" smtClean="0"/>
              <a:t>11/30/20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52011-8518-024E-AB18-C883818D3D2D}" type="slidenum">
              <a:rPr lang="en-US" smtClean="0"/>
              <a:t>‹#›</a:t>
            </a:fld>
            <a:endParaRPr lang="en-US"/>
          </a:p>
        </p:txBody>
      </p:sp>
    </p:spTree>
    <p:extLst>
      <p:ext uri="{BB962C8B-B14F-4D97-AF65-F5344CB8AC3E}">
        <p14:creationId xmlns:p14="http://schemas.microsoft.com/office/powerpoint/2010/main" val="845611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93773" y="9118611"/>
            <a:ext cx="44165520" cy="15214597"/>
          </a:xfrm>
        </p:spPr>
        <p:txBody>
          <a:bodyPr anchor="b"/>
          <a:lstStyle>
            <a:lvl1pPr>
              <a:defRPr sz="32000"/>
            </a:lvl1pPr>
          </a:lstStyle>
          <a:p>
            <a:r>
              <a:rPr lang="en-US"/>
              <a:t>Click to edit Master title style</a:t>
            </a:r>
            <a:endParaRPr lang="en-US" dirty="0"/>
          </a:p>
        </p:txBody>
      </p:sp>
      <p:sp>
        <p:nvSpPr>
          <p:cNvPr id="3" name="Text Placeholder 2"/>
          <p:cNvSpPr>
            <a:spLocks noGrp="1"/>
          </p:cNvSpPr>
          <p:nvPr>
            <p:ph type="body" idx="1"/>
          </p:nvPr>
        </p:nvSpPr>
        <p:spPr>
          <a:xfrm>
            <a:off x="3493773" y="24477144"/>
            <a:ext cx="44165520" cy="8000997"/>
          </a:xfrm>
        </p:spPr>
        <p:txBody>
          <a:bodyPr/>
          <a:lstStyle>
            <a:lvl1pPr marL="0" indent="0">
              <a:buNone/>
              <a:defRPr sz="12800">
                <a:solidFill>
                  <a:schemeClr val="tx1"/>
                </a:solidFill>
              </a:defRPr>
            </a:lvl1pPr>
            <a:lvl2pPr marL="2438385" indent="0">
              <a:buNone/>
              <a:defRPr sz="10667">
                <a:solidFill>
                  <a:schemeClr val="tx1">
                    <a:tint val="75000"/>
                  </a:schemeClr>
                </a:solidFill>
              </a:defRPr>
            </a:lvl2pPr>
            <a:lvl3pPr marL="4876770" indent="0">
              <a:buNone/>
              <a:defRPr sz="9600">
                <a:solidFill>
                  <a:schemeClr val="tx1">
                    <a:tint val="75000"/>
                  </a:schemeClr>
                </a:solidFill>
              </a:defRPr>
            </a:lvl3pPr>
            <a:lvl4pPr marL="7315154" indent="0">
              <a:buNone/>
              <a:defRPr sz="8533">
                <a:solidFill>
                  <a:schemeClr val="tx1">
                    <a:tint val="75000"/>
                  </a:schemeClr>
                </a:solidFill>
              </a:defRPr>
            </a:lvl4pPr>
            <a:lvl5pPr marL="9753539" indent="0">
              <a:buNone/>
              <a:defRPr sz="8533">
                <a:solidFill>
                  <a:schemeClr val="tx1">
                    <a:tint val="75000"/>
                  </a:schemeClr>
                </a:solidFill>
              </a:defRPr>
            </a:lvl5pPr>
            <a:lvl6pPr marL="12191924" indent="0">
              <a:buNone/>
              <a:defRPr sz="8533">
                <a:solidFill>
                  <a:schemeClr val="tx1">
                    <a:tint val="75000"/>
                  </a:schemeClr>
                </a:solidFill>
              </a:defRPr>
            </a:lvl6pPr>
            <a:lvl7pPr marL="14630309" indent="0">
              <a:buNone/>
              <a:defRPr sz="8533">
                <a:solidFill>
                  <a:schemeClr val="tx1">
                    <a:tint val="75000"/>
                  </a:schemeClr>
                </a:solidFill>
              </a:defRPr>
            </a:lvl7pPr>
            <a:lvl8pPr marL="17068693" indent="0">
              <a:buNone/>
              <a:defRPr sz="8533">
                <a:solidFill>
                  <a:schemeClr val="tx1">
                    <a:tint val="75000"/>
                  </a:schemeClr>
                </a:solidFill>
              </a:defRPr>
            </a:lvl8pPr>
            <a:lvl9pPr marL="19507078" indent="0">
              <a:buNone/>
              <a:defRPr sz="85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0956FB-B358-0F42-B8DA-0B5BAA67C01C}" type="datetimeFigureOut">
              <a:rPr lang="en-US" smtClean="0"/>
              <a:t>11/30/20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52011-8518-024E-AB18-C883818D3D2D}" type="slidenum">
              <a:rPr lang="en-US" smtClean="0"/>
              <a:t>‹#›</a:t>
            </a:fld>
            <a:endParaRPr lang="en-US"/>
          </a:p>
        </p:txBody>
      </p:sp>
    </p:spTree>
    <p:extLst>
      <p:ext uri="{BB962C8B-B14F-4D97-AF65-F5344CB8AC3E}">
        <p14:creationId xmlns:p14="http://schemas.microsoft.com/office/powerpoint/2010/main" val="4257018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520440" y="9736667"/>
            <a:ext cx="21762720" cy="23207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5923240" y="9736667"/>
            <a:ext cx="21762720" cy="23207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0956FB-B358-0F42-B8DA-0B5BAA67C01C}" type="datetimeFigureOut">
              <a:rPr lang="en-US" smtClean="0"/>
              <a:t>11/30/20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52011-8518-024E-AB18-C883818D3D2D}" type="slidenum">
              <a:rPr lang="en-US" smtClean="0"/>
              <a:t>‹#›</a:t>
            </a:fld>
            <a:endParaRPr lang="en-US"/>
          </a:p>
        </p:txBody>
      </p:sp>
    </p:spTree>
    <p:extLst>
      <p:ext uri="{BB962C8B-B14F-4D97-AF65-F5344CB8AC3E}">
        <p14:creationId xmlns:p14="http://schemas.microsoft.com/office/powerpoint/2010/main" val="4215400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527110" y="1947342"/>
            <a:ext cx="44165520" cy="7069669"/>
          </a:xfrm>
        </p:spPr>
        <p:txBody>
          <a:bodyPr/>
          <a:lstStyle/>
          <a:p>
            <a:r>
              <a:rPr lang="en-US"/>
              <a:t>Click to edit Master title style</a:t>
            </a:r>
            <a:endParaRPr lang="en-US" dirty="0"/>
          </a:p>
        </p:txBody>
      </p:sp>
      <p:sp>
        <p:nvSpPr>
          <p:cNvPr id="3" name="Text Placeholder 2"/>
          <p:cNvSpPr>
            <a:spLocks noGrp="1"/>
          </p:cNvSpPr>
          <p:nvPr>
            <p:ph type="body" idx="1"/>
          </p:nvPr>
        </p:nvSpPr>
        <p:spPr>
          <a:xfrm>
            <a:off x="3527115" y="8966203"/>
            <a:ext cx="21662704" cy="4394197"/>
          </a:xfrm>
        </p:spPr>
        <p:txBody>
          <a:bodyPr anchor="b"/>
          <a:lstStyle>
            <a:lvl1pPr marL="0" indent="0">
              <a:buNone/>
              <a:defRPr sz="12800" b="1"/>
            </a:lvl1pPr>
            <a:lvl2pPr marL="2438385" indent="0">
              <a:buNone/>
              <a:defRPr sz="10667" b="1"/>
            </a:lvl2pPr>
            <a:lvl3pPr marL="4876770" indent="0">
              <a:buNone/>
              <a:defRPr sz="9600" b="1"/>
            </a:lvl3pPr>
            <a:lvl4pPr marL="7315154" indent="0">
              <a:buNone/>
              <a:defRPr sz="8533" b="1"/>
            </a:lvl4pPr>
            <a:lvl5pPr marL="9753539" indent="0">
              <a:buNone/>
              <a:defRPr sz="8533" b="1"/>
            </a:lvl5pPr>
            <a:lvl6pPr marL="12191924" indent="0">
              <a:buNone/>
              <a:defRPr sz="8533" b="1"/>
            </a:lvl6pPr>
            <a:lvl7pPr marL="14630309" indent="0">
              <a:buNone/>
              <a:defRPr sz="8533" b="1"/>
            </a:lvl7pPr>
            <a:lvl8pPr marL="17068693" indent="0">
              <a:buNone/>
              <a:defRPr sz="8533" b="1"/>
            </a:lvl8pPr>
            <a:lvl9pPr marL="19507078" indent="0">
              <a:buNone/>
              <a:defRPr sz="8533" b="1"/>
            </a:lvl9pPr>
          </a:lstStyle>
          <a:p>
            <a:pPr lvl="0"/>
            <a:r>
              <a:rPr lang="en-US"/>
              <a:t>Click to edit Master text styles</a:t>
            </a:r>
          </a:p>
        </p:txBody>
      </p:sp>
      <p:sp>
        <p:nvSpPr>
          <p:cNvPr id="4" name="Content Placeholder 3"/>
          <p:cNvSpPr>
            <a:spLocks noGrp="1"/>
          </p:cNvSpPr>
          <p:nvPr>
            <p:ph sz="half" idx="2"/>
          </p:nvPr>
        </p:nvSpPr>
        <p:spPr>
          <a:xfrm>
            <a:off x="3527115" y="13360400"/>
            <a:ext cx="21662704" cy="19651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5923243" y="8966203"/>
            <a:ext cx="21769390" cy="4394197"/>
          </a:xfrm>
        </p:spPr>
        <p:txBody>
          <a:bodyPr anchor="b"/>
          <a:lstStyle>
            <a:lvl1pPr marL="0" indent="0">
              <a:buNone/>
              <a:defRPr sz="12800" b="1"/>
            </a:lvl1pPr>
            <a:lvl2pPr marL="2438385" indent="0">
              <a:buNone/>
              <a:defRPr sz="10667" b="1"/>
            </a:lvl2pPr>
            <a:lvl3pPr marL="4876770" indent="0">
              <a:buNone/>
              <a:defRPr sz="9600" b="1"/>
            </a:lvl3pPr>
            <a:lvl4pPr marL="7315154" indent="0">
              <a:buNone/>
              <a:defRPr sz="8533" b="1"/>
            </a:lvl4pPr>
            <a:lvl5pPr marL="9753539" indent="0">
              <a:buNone/>
              <a:defRPr sz="8533" b="1"/>
            </a:lvl5pPr>
            <a:lvl6pPr marL="12191924" indent="0">
              <a:buNone/>
              <a:defRPr sz="8533" b="1"/>
            </a:lvl6pPr>
            <a:lvl7pPr marL="14630309" indent="0">
              <a:buNone/>
              <a:defRPr sz="8533" b="1"/>
            </a:lvl7pPr>
            <a:lvl8pPr marL="17068693" indent="0">
              <a:buNone/>
              <a:defRPr sz="8533" b="1"/>
            </a:lvl8pPr>
            <a:lvl9pPr marL="19507078" indent="0">
              <a:buNone/>
              <a:defRPr sz="8533" b="1"/>
            </a:lvl9pPr>
          </a:lstStyle>
          <a:p>
            <a:pPr lvl="0"/>
            <a:r>
              <a:rPr lang="en-US"/>
              <a:t>Click to edit Master text styles</a:t>
            </a:r>
          </a:p>
        </p:txBody>
      </p:sp>
      <p:sp>
        <p:nvSpPr>
          <p:cNvPr id="6" name="Content Placeholder 5"/>
          <p:cNvSpPr>
            <a:spLocks noGrp="1"/>
          </p:cNvSpPr>
          <p:nvPr>
            <p:ph sz="quarter" idx="4"/>
          </p:nvPr>
        </p:nvSpPr>
        <p:spPr>
          <a:xfrm>
            <a:off x="25923243" y="13360400"/>
            <a:ext cx="21769390" cy="19651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0956FB-B358-0F42-B8DA-0B5BAA67C01C}" type="datetimeFigureOut">
              <a:rPr lang="en-US" smtClean="0"/>
              <a:t>11/30/20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852011-8518-024E-AB18-C883818D3D2D}" type="slidenum">
              <a:rPr lang="en-US" smtClean="0"/>
              <a:t>‹#›</a:t>
            </a:fld>
            <a:endParaRPr lang="en-US"/>
          </a:p>
        </p:txBody>
      </p:sp>
    </p:spTree>
    <p:extLst>
      <p:ext uri="{BB962C8B-B14F-4D97-AF65-F5344CB8AC3E}">
        <p14:creationId xmlns:p14="http://schemas.microsoft.com/office/powerpoint/2010/main" val="1446823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20956FB-B358-0F42-B8DA-0B5BAA67C01C}" type="datetimeFigureOut">
              <a:rPr lang="en-US" smtClean="0"/>
              <a:t>11/30/20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852011-8518-024E-AB18-C883818D3D2D}" type="slidenum">
              <a:rPr lang="en-US" smtClean="0"/>
              <a:t>‹#›</a:t>
            </a:fld>
            <a:endParaRPr lang="en-US"/>
          </a:p>
        </p:txBody>
      </p:sp>
    </p:spTree>
    <p:extLst>
      <p:ext uri="{BB962C8B-B14F-4D97-AF65-F5344CB8AC3E}">
        <p14:creationId xmlns:p14="http://schemas.microsoft.com/office/powerpoint/2010/main" val="3334045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0956FB-B358-0F42-B8DA-0B5BAA67C01C}" type="datetimeFigureOut">
              <a:rPr lang="en-US" smtClean="0"/>
              <a:t>11/30/20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852011-8518-024E-AB18-C883818D3D2D}" type="slidenum">
              <a:rPr lang="en-US" smtClean="0"/>
              <a:t>‹#›</a:t>
            </a:fld>
            <a:endParaRPr lang="en-US"/>
          </a:p>
        </p:txBody>
      </p:sp>
    </p:spTree>
    <p:extLst>
      <p:ext uri="{BB962C8B-B14F-4D97-AF65-F5344CB8AC3E}">
        <p14:creationId xmlns:p14="http://schemas.microsoft.com/office/powerpoint/2010/main" val="2067609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0" y="2438400"/>
            <a:ext cx="16515397" cy="8534400"/>
          </a:xfrm>
        </p:spPr>
        <p:txBody>
          <a:bodyPr anchor="b"/>
          <a:lstStyle>
            <a:lvl1pPr>
              <a:defRPr sz="17067"/>
            </a:lvl1pPr>
          </a:lstStyle>
          <a:p>
            <a:r>
              <a:rPr lang="en-US"/>
              <a:t>Click to edit Master title style</a:t>
            </a:r>
            <a:endParaRPr lang="en-US" dirty="0"/>
          </a:p>
        </p:txBody>
      </p:sp>
      <p:sp>
        <p:nvSpPr>
          <p:cNvPr id="3" name="Content Placeholder 2"/>
          <p:cNvSpPr>
            <a:spLocks noGrp="1"/>
          </p:cNvSpPr>
          <p:nvPr>
            <p:ph idx="1"/>
          </p:nvPr>
        </p:nvSpPr>
        <p:spPr>
          <a:xfrm>
            <a:off x="21769390" y="5266275"/>
            <a:ext cx="25923240" cy="25992667"/>
          </a:xfrm>
        </p:spPr>
        <p:txBody>
          <a:bodyPr/>
          <a:lstStyle>
            <a:lvl1pPr>
              <a:defRPr sz="17067"/>
            </a:lvl1pPr>
            <a:lvl2pPr>
              <a:defRPr sz="14933"/>
            </a:lvl2pPr>
            <a:lvl3pPr>
              <a:defRPr sz="12800"/>
            </a:lvl3pPr>
            <a:lvl4pPr>
              <a:defRPr sz="10667"/>
            </a:lvl4pPr>
            <a:lvl5pPr>
              <a:defRPr sz="10667"/>
            </a:lvl5pPr>
            <a:lvl6pPr>
              <a:defRPr sz="10667"/>
            </a:lvl6pPr>
            <a:lvl7pPr>
              <a:defRPr sz="10667"/>
            </a:lvl7pPr>
            <a:lvl8pPr>
              <a:defRPr sz="10667"/>
            </a:lvl8pPr>
            <a:lvl9pPr>
              <a:defRPr sz="10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527110" y="10972800"/>
            <a:ext cx="16515397" cy="20328469"/>
          </a:xfrm>
        </p:spPr>
        <p:txBody>
          <a:bodyPr/>
          <a:lstStyle>
            <a:lvl1pPr marL="0" indent="0">
              <a:buNone/>
              <a:defRPr sz="8533"/>
            </a:lvl1pPr>
            <a:lvl2pPr marL="2438385" indent="0">
              <a:buNone/>
              <a:defRPr sz="7467"/>
            </a:lvl2pPr>
            <a:lvl3pPr marL="4876770" indent="0">
              <a:buNone/>
              <a:defRPr sz="6400"/>
            </a:lvl3pPr>
            <a:lvl4pPr marL="7315154" indent="0">
              <a:buNone/>
              <a:defRPr sz="5333"/>
            </a:lvl4pPr>
            <a:lvl5pPr marL="9753539" indent="0">
              <a:buNone/>
              <a:defRPr sz="5333"/>
            </a:lvl5pPr>
            <a:lvl6pPr marL="12191924" indent="0">
              <a:buNone/>
              <a:defRPr sz="5333"/>
            </a:lvl6pPr>
            <a:lvl7pPr marL="14630309" indent="0">
              <a:buNone/>
              <a:defRPr sz="5333"/>
            </a:lvl7pPr>
            <a:lvl8pPr marL="17068693" indent="0">
              <a:buNone/>
              <a:defRPr sz="5333"/>
            </a:lvl8pPr>
            <a:lvl9pPr marL="19507078" indent="0">
              <a:buNone/>
              <a:defRPr sz="5333"/>
            </a:lvl9pPr>
          </a:lstStyle>
          <a:p>
            <a:pPr lvl="0"/>
            <a:r>
              <a:rPr lang="en-US"/>
              <a:t>Click to edit Master text styles</a:t>
            </a:r>
          </a:p>
        </p:txBody>
      </p:sp>
      <p:sp>
        <p:nvSpPr>
          <p:cNvPr id="5" name="Date Placeholder 4"/>
          <p:cNvSpPr>
            <a:spLocks noGrp="1"/>
          </p:cNvSpPr>
          <p:nvPr>
            <p:ph type="dt" sz="half" idx="10"/>
          </p:nvPr>
        </p:nvSpPr>
        <p:spPr/>
        <p:txBody>
          <a:bodyPr/>
          <a:lstStyle/>
          <a:p>
            <a:fld id="{620956FB-B358-0F42-B8DA-0B5BAA67C01C}" type="datetimeFigureOut">
              <a:rPr lang="en-US" smtClean="0"/>
              <a:t>11/30/20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52011-8518-024E-AB18-C883818D3D2D}" type="slidenum">
              <a:rPr lang="en-US" smtClean="0"/>
              <a:t>‹#›</a:t>
            </a:fld>
            <a:endParaRPr lang="en-US"/>
          </a:p>
        </p:txBody>
      </p:sp>
    </p:spTree>
    <p:extLst>
      <p:ext uri="{BB962C8B-B14F-4D97-AF65-F5344CB8AC3E}">
        <p14:creationId xmlns:p14="http://schemas.microsoft.com/office/powerpoint/2010/main" val="4031752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0" y="2438400"/>
            <a:ext cx="16515397" cy="8534400"/>
          </a:xfrm>
        </p:spPr>
        <p:txBody>
          <a:bodyPr anchor="b"/>
          <a:lstStyle>
            <a:lvl1pPr>
              <a:defRPr sz="17067"/>
            </a:lvl1pPr>
          </a:lstStyle>
          <a:p>
            <a:r>
              <a:rPr lang="en-US"/>
              <a:t>Click to edit Master title style</a:t>
            </a:r>
            <a:endParaRPr lang="en-US" dirty="0"/>
          </a:p>
        </p:txBody>
      </p:sp>
      <p:sp>
        <p:nvSpPr>
          <p:cNvPr id="3" name="Picture Placeholder 2"/>
          <p:cNvSpPr>
            <a:spLocks noGrp="1" noChangeAspect="1"/>
          </p:cNvSpPr>
          <p:nvPr>
            <p:ph type="pic" idx="1"/>
          </p:nvPr>
        </p:nvSpPr>
        <p:spPr>
          <a:xfrm>
            <a:off x="21769390" y="5266275"/>
            <a:ext cx="25923240" cy="25992667"/>
          </a:xfrm>
        </p:spPr>
        <p:txBody>
          <a:bodyPr anchor="t"/>
          <a:lstStyle>
            <a:lvl1pPr marL="0" indent="0">
              <a:buNone/>
              <a:defRPr sz="17067"/>
            </a:lvl1pPr>
            <a:lvl2pPr marL="2438385" indent="0">
              <a:buNone/>
              <a:defRPr sz="14933"/>
            </a:lvl2pPr>
            <a:lvl3pPr marL="4876770" indent="0">
              <a:buNone/>
              <a:defRPr sz="12800"/>
            </a:lvl3pPr>
            <a:lvl4pPr marL="7315154" indent="0">
              <a:buNone/>
              <a:defRPr sz="10667"/>
            </a:lvl4pPr>
            <a:lvl5pPr marL="9753539" indent="0">
              <a:buNone/>
              <a:defRPr sz="10667"/>
            </a:lvl5pPr>
            <a:lvl6pPr marL="12191924" indent="0">
              <a:buNone/>
              <a:defRPr sz="10667"/>
            </a:lvl6pPr>
            <a:lvl7pPr marL="14630309" indent="0">
              <a:buNone/>
              <a:defRPr sz="10667"/>
            </a:lvl7pPr>
            <a:lvl8pPr marL="17068693" indent="0">
              <a:buNone/>
              <a:defRPr sz="10667"/>
            </a:lvl8pPr>
            <a:lvl9pPr marL="19507078" indent="0">
              <a:buNone/>
              <a:defRPr sz="10667"/>
            </a:lvl9pPr>
          </a:lstStyle>
          <a:p>
            <a:r>
              <a:rPr lang="en-US"/>
              <a:t>Click icon to add picture</a:t>
            </a:r>
            <a:endParaRPr lang="en-US" dirty="0"/>
          </a:p>
        </p:txBody>
      </p:sp>
      <p:sp>
        <p:nvSpPr>
          <p:cNvPr id="4" name="Text Placeholder 3"/>
          <p:cNvSpPr>
            <a:spLocks noGrp="1"/>
          </p:cNvSpPr>
          <p:nvPr>
            <p:ph type="body" sz="half" idx="2"/>
          </p:nvPr>
        </p:nvSpPr>
        <p:spPr>
          <a:xfrm>
            <a:off x="3527110" y="10972800"/>
            <a:ext cx="16515397" cy="20328469"/>
          </a:xfrm>
        </p:spPr>
        <p:txBody>
          <a:bodyPr/>
          <a:lstStyle>
            <a:lvl1pPr marL="0" indent="0">
              <a:buNone/>
              <a:defRPr sz="8533"/>
            </a:lvl1pPr>
            <a:lvl2pPr marL="2438385" indent="0">
              <a:buNone/>
              <a:defRPr sz="7467"/>
            </a:lvl2pPr>
            <a:lvl3pPr marL="4876770" indent="0">
              <a:buNone/>
              <a:defRPr sz="6400"/>
            </a:lvl3pPr>
            <a:lvl4pPr marL="7315154" indent="0">
              <a:buNone/>
              <a:defRPr sz="5333"/>
            </a:lvl4pPr>
            <a:lvl5pPr marL="9753539" indent="0">
              <a:buNone/>
              <a:defRPr sz="5333"/>
            </a:lvl5pPr>
            <a:lvl6pPr marL="12191924" indent="0">
              <a:buNone/>
              <a:defRPr sz="5333"/>
            </a:lvl6pPr>
            <a:lvl7pPr marL="14630309" indent="0">
              <a:buNone/>
              <a:defRPr sz="5333"/>
            </a:lvl7pPr>
            <a:lvl8pPr marL="17068693" indent="0">
              <a:buNone/>
              <a:defRPr sz="5333"/>
            </a:lvl8pPr>
            <a:lvl9pPr marL="19507078" indent="0">
              <a:buNone/>
              <a:defRPr sz="5333"/>
            </a:lvl9pPr>
          </a:lstStyle>
          <a:p>
            <a:pPr lvl="0"/>
            <a:r>
              <a:rPr lang="en-US"/>
              <a:t>Click to edit Master text styles</a:t>
            </a:r>
          </a:p>
        </p:txBody>
      </p:sp>
      <p:sp>
        <p:nvSpPr>
          <p:cNvPr id="5" name="Date Placeholder 4"/>
          <p:cNvSpPr>
            <a:spLocks noGrp="1"/>
          </p:cNvSpPr>
          <p:nvPr>
            <p:ph type="dt" sz="half" idx="10"/>
          </p:nvPr>
        </p:nvSpPr>
        <p:spPr/>
        <p:txBody>
          <a:bodyPr/>
          <a:lstStyle/>
          <a:p>
            <a:fld id="{620956FB-B358-0F42-B8DA-0B5BAA67C01C}" type="datetimeFigureOut">
              <a:rPr lang="en-US" smtClean="0"/>
              <a:t>11/30/20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52011-8518-024E-AB18-C883818D3D2D}" type="slidenum">
              <a:rPr lang="en-US" smtClean="0"/>
              <a:t>‹#›</a:t>
            </a:fld>
            <a:endParaRPr lang="en-US"/>
          </a:p>
        </p:txBody>
      </p:sp>
    </p:spTree>
    <p:extLst>
      <p:ext uri="{BB962C8B-B14F-4D97-AF65-F5344CB8AC3E}">
        <p14:creationId xmlns:p14="http://schemas.microsoft.com/office/powerpoint/2010/main" val="1387724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20440" y="1947342"/>
            <a:ext cx="44165520" cy="706966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520440" y="9736667"/>
            <a:ext cx="44165520" cy="23207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520440" y="33900542"/>
            <a:ext cx="11521440" cy="1947333"/>
          </a:xfrm>
          <a:prstGeom prst="rect">
            <a:avLst/>
          </a:prstGeom>
        </p:spPr>
        <p:txBody>
          <a:bodyPr vert="horz" lIns="91440" tIns="45720" rIns="91440" bIns="45720" rtlCol="0" anchor="ctr"/>
          <a:lstStyle>
            <a:lvl1pPr algn="l">
              <a:defRPr sz="6400">
                <a:solidFill>
                  <a:schemeClr val="tx1">
                    <a:tint val="75000"/>
                  </a:schemeClr>
                </a:solidFill>
              </a:defRPr>
            </a:lvl1pPr>
          </a:lstStyle>
          <a:p>
            <a:fld id="{620956FB-B358-0F42-B8DA-0B5BAA67C01C}" type="datetimeFigureOut">
              <a:rPr lang="en-US" smtClean="0"/>
              <a:t>11/30/20</a:t>
            </a:fld>
            <a:endParaRPr lang="en-US"/>
          </a:p>
        </p:txBody>
      </p:sp>
      <p:sp>
        <p:nvSpPr>
          <p:cNvPr id="5" name="Footer Placeholder 4"/>
          <p:cNvSpPr>
            <a:spLocks noGrp="1"/>
          </p:cNvSpPr>
          <p:nvPr>
            <p:ph type="ftr" sz="quarter" idx="3"/>
          </p:nvPr>
        </p:nvSpPr>
        <p:spPr>
          <a:xfrm>
            <a:off x="16962120" y="33900542"/>
            <a:ext cx="17282160" cy="1947333"/>
          </a:xfrm>
          <a:prstGeom prst="rect">
            <a:avLst/>
          </a:prstGeom>
        </p:spPr>
        <p:txBody>
          <a:bodyPr vert="horz" lIns="91440" tIns="45720" rIns="91440" bIns="45720" rtlCol="0" anchor="ctr"/>
          <a:lstStyle>
            <a:lvl1pPr algn="ctr">
              <a:defRPr sz="6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6164520" y="33900542"/>
            <a:ext cx="11521440" cy="1947333"/>
          </a:xfrm>
          <a:prstGeom prst="rect">
            <a:avLst/>
          </a:prstGeom>
        </p:spPr>
        <p:txBody>
          <a:bodyPr vert="horz" lIns="91440" tIns="45720" rIns="91440" bIns="45720" rtlCol="0" anchor="ctr"/>
          <a:lstStyle>
            <a:lvl1pPr algn="r">
              <a:defRPr sz="6400">
                <a:solidFill>
                  <a:schemeClr val="tx1">
                    <a:tint val="75000"/>
                  </a:schemeClr>
                </a:solidFill>
              </a:defRPr>
            </a:lvl1pPr>
          </a:lstStyle>
          <a:p>
            <a:fld id="{30852011-8518-024E-AB18-C883818D3D2D}" type="slidenum">
              <a:rPr lang="en-US" smtClean="0"/>
              <a:t>‹#›</a:t>
            </a:fld>
            <a:endParaRPr lang="en-US"/>
          </a:p>
        </p:txBody>
      </p:sp>
    </p:spTree>
    <p:extLst>
      <p:ext uri="{BB962C8B-B14F-4D97-AF65-F5344CB8AC3E}">
        <p14:creationId xmlns:p14="http://schemas.microsoft.com/office/powerpoint/2010/main" val="39330548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876770" rtl="0" eaLnBrk="1" latinLnBrk="0" hangingPunct="1">
        <a:lnSpc>
          <a:spcPct val="90000"/>
        </a:lnSpc>
        <a:spcBef>
          <a:spcPct val="0"/>
        </a:spcBef>
        <a:buNone/>
        <a:defRPr sz="23467" kern="1200">
          <a:solidFill>
            <a:schemeClr val="tx1"/>
          </a:solidFill>
          <a:latin typeface="+mj-lt"/>
          <a:ea typeface="+mj-ea"/>
          <a:cs typeface="+mj-cs"/>
        </a:defRPr>
      </a:lvl1pPr>
    </p:titleStyle>
    <p:bodyStyle>
      <a:lvl1pPr marL="1219192" indent="-1219192" algn="l" defTabSz="4876770" rtl="0" eaLnBrk="1" latinLnBrk="0" hangingPunct="1">
        <a:lnSpc>
          <a:spcPct val="90000"/>
        </a:lnSpc>
        <a:spcBef>
          <a:spcPts val="5333"/>
        </a:spcBef>
        <a:buFont typeface="Arial" panose="020B0604020202020204" pitchFamily="34" charset="0"/>
        <a:buChar char="•"/>
        <a:defRPr sz="14933" kern="1200">
          <a:solidFill>
            <a:schemeClr val="tx1"/>
          </a:solidFill>
          <a:latin typeface="+mn-lt"/>
          <a:ea typeface="+mn-ea"/>
          <a:cs typeface="+mn-cs"/>
        </a:defRPr>
      </a:lvl1pPr>
      <a:lvl2pPr marL="3657577" indent="-1219192" algn="l" defTabSz="4876770" rtl="0" eaLnBrk="1" latinLnBrk="0" hangingPunct="1">
        <a:lnSpc>
          <a:spcPct val="90000"/>
        </a:lnSpc>
        <a:spcBef>
          <a:spcPts val="2667"/>
        </a:spcBef>
        <a:buFont typeface="Arial" panose="020B0604020202020204" pitchFamily="34" charset="0"/>
        <a:buChar char="•"/>
        <a:defRPr sz="12800" kern="1200">
          <a:solidFill>
            <a:schemeClr val="tx1"/>
          </a:solidFill>
          <a:latin typeface="+mn-lt"/>
          <a:ea typeface="+mn-ea"/>
          <a:cs typeface="+mn-cs"/>
        </a:defRPr>
      </a:lvl2pPr>
      <a:lvl3pPr marL="6095962" indent="-1219192" algn="l" defTabSz="4876770" rtl="0" eaLnBrk="1" latinLnBrk="0" hangingPunct="1">
        <a:lnSpc>
          <a:spcPct val="90000"/>
        </a:lnSpc>
        <a:spcBef>
          <a:spcPts val="2667"/>
        </a:spcBef>
        <a:buFont typeface="Arial" panose="020B0604020202020204" pitchFamily="34" charset="0"/>
        <a:buChar char="•"/>
        <a:defRPr sz="10667" kern="1200">
          <a:solidFill>
            <a:schemeClr val="tx1"/>
          </a:solidFill>
          <a:latin typeface="+mn-lt"/>
          <a:ea typeface="+mn-ea"/>
          <a:cs typeface="+mn-cs"/>
        </a:defRPr>
      </a:lvl3pPr>
      <a:lvl4pPr marL="8534347" indent="-1219192" algn="l" defTabSz="4876770" rtl="0" eaLnBrk="1" latinLnBrk="0" hangingPunct="1">
        <a:lnSpc>
          <a:spcPct val="90000"/>
        </a:lnSpc>
        <a:spcBef>
          <a:spcPts val="2667"/>
        </a:spcBef>
        <a:buFont typeface="Arial" panose="020B0604020202020204" pitchFamily="34" charset="0"/>
        <a:buChar char="•"/>
        <a:defRPr sz="9600" kern="1200">
          <a:solidFill>
            <a:schemeClr val="tx1"/>
          </a:solidFill>
          <a:latin typeface="+mn-lt"/>
          <a:ea typeface="+mn-ea"/>
          <a:cs typeface="+mn-cs"/>
        </a:defRPr>
      </a:lvl4pPr>
      <a:lvl5pPr marL="10972731" indent="-1219192" algn="l" defTabSz="4876770" rtl="0" eaLnBrk="1" latinLnBrk="0" hangingPunct="1">
        <a:lnSpc>
          <a:spcPct val="90000"/>
        </a:lnSpc>
        <a:spcBef>
          <a:spcPts val="2667"/>
        </a:spcBef>
        <a:buFont typeface="Arial" panose="020B0604020202020204" pitchFamily="34" charset="0"/>
        <a:buChar char="•"/>
        <a:defRPr sz="9600" kern="1200">
          <a:solidFill>
            <a:schemeClr val="tx1"/>
          </a:solidFill>
          <a:latin typeface="+mn-lt"/>
          <a:ea typeface="+mn-ea"/>
          <a:cs typeface="+mn-cs"/>
        </a:defRPr>
      </a:lvl5pPr>
      <a:lvl6pPr marL="13411116" indent="-1219192" algn="l" defTabSz="4876770" rtl="0" eaLnBrk="1" latinLnBrk="0" hangingPunct="1">
        <a:lnSpc>
          <a:spcPct val="90000"/>
        </a:lnSpc>
        <a:spcBef>
          <a:spcPts val="2667"/>
        </a:spcBef>
        <a:buFont typeface="Arial" panose="020B0604020202020204" pitchFamily="34" charset="0"/>
        <a:buChar char="•"/>
        <a:defRPr sz="9600" kern="1200">
          <a:solidFill>
            <a:schemeClr val="tx1"/>
          </a:solidFill>
          <a:latin typeface="+mn-lt"/>
          <a:ea typeface="+mn-ea"/>
          <a:cs typeface="+mn-cs"/>
        </a:defRPr>
      </a:lvl6pPr>
      <a:lvl7pPr marL="15849501" indent="-1219192" algn="l" defTabSz="4876770" rtl="0" eaLnBrk="1" latinLnBrk="0" hangingPunct="1">
        <a:lnSpc>
          <a:spcPct val="90000"/>
        </a:lnSpc>
        <a:spcBef>
          <a:spcPts val="2667"/>
        </a:spcBef>
        <a:buFont typeface="Arial" panose="020B0604020202020204" pitchFamily="34" charset="0"/>
        <a:buChar char="•"/>
        <a:defRPr sz="9600" kern="1200">
          <a:solidFill>
            <a:schemeClr val="tx1"/>
          </a:solidFill>
          <a:latin typeface="+mn-lt"/>
          <a:ea typeface="+mn-ea"/>
          <a:cs typeface="+mn-cs"/>
        </a:defRPr>
      </a:lvl7pPr>
      <a:lvl8pPr marL="18287886" indent="-1219192" algn="l" defTabSz="4876770" rtl="0" eaLnBrk="1" latinLnBrk="0" hangingPunct="1">
        <a:lnSpc>
          <a:spcPct val="90000"/>
        </a:lnSpc>
        <a:spcBef>
          <a:spcPts val="2667"/>
        </a:spcBef>
        <a:buFont typeface="Arial" panose="020B0604020202020204" pitchFamily="34" charset="0"/>
        <a:buChar char="•"/>
        <a:defRPr sz="9600" kern="1200">
          <a:solidFill>
            <a:schemeClr val="tx1"/>
          </a:solidFill>
          <a:latin typeface="+mn-lt"/>
          <a:ea typeface="+mn-ea"/>
          <a:cs typeface="+mn-cs"/>
        </a:defRPr>
      </a:lvl8pPr>
      <a:lvl9pPr marL="20726270" indent="-1219192" algn="l" defTabSz="4876770" rtl="0" eaLnBrk="1" latinLnBrk="0" hangingPunct="1">
        <a:lnSpc>
          <a:spcPct val="90000"/>
        </a:lnSpc>
        <a:spcBef>
          <a:spcPts val="2667"/>
        </a:spcBef>
        <a:buFont typeface="Arial" panose="020B0604020202020204" pitchFamily="34" charset="0"/>
        <a:buChar char="•"/>
        <a:defRPr sz="9600" kern="1200">
          <a:solidFill>
            <a:schemeClr val="tx1"/>
          </a:solidFill>
          <a:latin typeface="+mn-lt"/>
          <a:ea typeface="+mn-ea"/>
          <a:cs typeface="+mn-cs"/>
        </a:defRPr>
      </a:lvl9pPr>
    </p:bodyStyle>
    <p:otherStyle>
      <a:defPPr>
        <a:defRPr lang="en-US"/>
      </a:defPPr>
      <a:lvl1pPr marL="0" algn="l" defTabSz="4876770" rtl="0" eaLnBrk="1" latinLnBrk="0" hangingPunct="1">
        <a:defRPr sz="9600" kern="1200">
          <a:solidFill>
            <a:schemeClr val="tx1"/>
          </a:solidFill>
          <a:latin typeface="+mn-lt"/>
          <a:ea typeface="+mn-ea"/>
          <a:cs typeface="+mn-cs"/>
        </a:defRPr>
      </a:lvl1pPr>
      <a:lvl2pPr marL="2438385" algn="l" defTabSz="4876770" rtl="0" eaLnBrk="1" latinLnBrk="0" hangingPunct="1">
        <a:defRPr sz="9600" kern="1200">
          <a:solidFill>
            <a:schemeClr val="tx1"/>
          </a:solidFill>
          <a:latin typeface="+mn-lt"/>
          <a:ea typeface="+mn-ea"/>
          <a:cs typeface="+mn-cs"/>
        </a:defRPr>
      </a:lvl2pPr>
      <a:lvl3pPr marL="4876770" algn="l" defTabSz="4876770" rtl="0" eaLnBrk="1" latinLnBrk="0" hangingPunct="1">
        <a:defRPr sz="9600" kern="1200">
          <a:solidFill>
            <a:schemeClr val="tx1"/>
          </a:solidFill>
          <a:latin typeface="+mn-lt"/>
          <a:ea typeface="+mn-ea"/>
          <a:cs typeface="+mn-cs"/>
        </a:defRPr>
      </a:lvl3pPr>
      <a:lvl4pPr marL="7315154" algn="l" defTabSz="4876770" rtl="0" eaLnBrk="1" latinLnBrk="0" hangingPunct="1">
        <a:defRPr sz="9600" kern="1200">
          <a:solidFill>
            <a:schemeClr val="tx1"/>
          </a:solidFill>
          <a:latin typeface="+mn-lt"/>
          <a:ea typeface="+mn-ea"/>
          <a:cs typeface="+mn-cs"/>
        </a:defRPr>
      </a:lvl4pPr>
      <a:lvl5pPr marL="9753539" algn="l" defTabSz="4876770" rtl="0" eaLnBrk="1" latinLnBrk="0" hangingPunct="1">
        <a:defRPr sz="9600" kern="1200">
          <a:solidFill>
            <a:schemeClr val="tx1"/>
          </a:solidFill>
          <a:latin typeface="+mn-lt"/>
          <a:ea typeface="+mn-ea"/>
          <a:cs typeface="+mn-cs"/>
        </a:defRPr>
      </a:lvl5pPr>
      <a:lvl6pPr marL="12191924" algn="l" defTabSz="4876770" rtl="0" eaLnBrk="1" latinLnBrk="0" hangingPunct="1">
        <a:defRPr sz="9600" kern="1200">
          <a:solidFill>
            <a:schemeClr val="tx1"/>
          </a:solidFill>
          <a:latin typeface="+mn-lt"/>
          <a:ea typeface="+mn-ea"/>
          <a:cs typeface="+mn-cs"/>
        </a:defRPr>
      </a:lvl6pPr>
      <a:lvl7pPr marL="14630309" algn="l" defTabSz="4876770" rtl="0" eaLnBrk="1" latinLnBrk="0" hangingPunct="1">
        <a:defRPr sz="9600" kern="1200">
          <a:solidFill>
            <a:schemeClr val="tx1"/>
          </a:solidFill>
          <a:latin typeface="+mn-lt"/>
          <a:ea typeface="+mn-ea"/>
          <a:cs typeface="+mn-cs"/>
        </a:defRPr>
      </a:lvl7pPr>
      <a:lvl8pPr marL="17068693" algn="l" defTabSz="4876770" rtl="0" eaLnBrk="1" latinLnBrk="0" hangingPunct="1">
        <a:defRPr sz="9600" kern="1200">
          <a:solidFill>
            <a:schemeClr val="tx1"/>
          </a:solidFill>
          <a:latin typeface="+mn-lt"/>
          <a:ea typeface="+mn-ea"/>
          <a:cs typeface="+mn-cs"/>
        </a:defRPr>
      </a:lvl8pPr>
      <a:lvl9pPr marL="19507078" algn="l" defTabSz="4876770" rtl="0" eaLnBrk="1" latinLnBrk="0" hangingPunct="1">
        <a:defRPr sz="9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github.com/paperjs/paper.js" TargetMode="External"/><Relationship Id="rId13" Type="http://schemas.openxmlformats.org/officeDocument/2006/relationships/image" Target="../media/image4.svg"/><Relationship Id="rId18" Type="http://schemas.openxmlformats.org/officeDocument/2006/relationships/image" Target="../media/image9.png"/><Relationship Id="rId3" Type="http://schemas.openxmlformats.org/officeDocument/2006/relationships/hyperlink" Target="https://doi.org/10.1101/sqb.1962.027.001.005" TargetMode="External"/><Relationship Id="rId21" Type="http://schemas.openxmlformats.org/officeDocument/2006/relationships/image" Target="../media/image12.svg"/><Relationship Id="rId7" Type="http://schemas.openxmlformats.org/officeDocument/2006/relationships/hyperlink" Target="https://doi.org/10.1038/s41467-019-12367-3" TargetMode="External"/><Relationship Id="rId12" Type="http://schemas.openxmlformats.org/officeDocument/2006/relationships/image" Target="../media/image3.png"/><Relationship Id="rId17" Type="http://schemas.openxmlformats.org/officeDocument/2006/relationships/image" Target="../media/image8.svg"/><Relationship Id="rId25" Type="http://schemas.openxmlformats.org/officeDocument/2006/relationships/image" Target="../media/image16.svg"/><Relationship Id="rId2" Type="http://schemas.openxmlformats.org/officeDocument/2006/relationships/image" Target="../media/image1.emf"/><Relationship Id="rId16" Type="http://schemas.openxmlformats.org/officeDocument/2006/relationships/image" Target="../media/image7.png"/><Relationship Id="rId20"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hyperlink" Target="https://doi.org/10.3390/sym12040556" TargetMode="External"/><Relationship Id="rId11" Type="http://schemas.openxmlformats.org/officeDocument/2006/relationships/image" Target="../media/image2.png"/><Relationship Id="rId24" Type="http://schemas.openxmlformats.org/officeDocument/2006/relationships/image" Target="../media/image15.png"/><Relationship Id="rId5" Type="http://schemas.openxmlformats.org/officeDocument/2006/relationships/hyperlink" Target="https://doi.org/10.3390/v4050847" TargetMode="External"/><Relationship Id="rId15" Type="http://schemas.openxmlformats.org/officeDocument/2006/relationships/image" Target="../media/image6.svg"/><Relationship Id="rId23" Type="http://schemas.openxmlformats.org/officeDocument/2006/relationships/image" Target="../media/image14.svg"/><Relationship Id="rId10" Type="http://schemas.openxmlformats.org/officeDocument/2006/relationships/hyperlink" Target="https://dnanto.github.io/capsid/capsid.html" TargetMode="External"/><Relationship Id="rId19" Type="http://schemas.openxmlformats.org/officeDocument/2006/relationships/image" Target="../media/image10.svg"/><Relationship Id="rId4" Type="http://schemas.openxmlformats.org/officeDocument/2006/relationships/hyperlink" Target="https://doi.org/10.1007/978-1-4614-0980-9_3" TargetMode="External"/><Relationship Id="rId9" Type="http://schemas.openxmlformats.org/officeDocument/2006/relationships/hyperlink" Target="https://github.com/dnanto/capsid" TargetMode="External"/><Relationship Id="rId14" Type="http://schemas.openxmlformats.org/officeDocument/2006/relationships/image" Target="../media/image5.png"/><Relationship Id="rId22"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94BAFC0-A6AA-004B-87F6-35F3333AAFA4}"/>
              </a:ext>
            </a:extLst>
          </p:cNvPr>
          <p:cNvSpPr/>
          <p:nvPr/>
        </p:nvSpPr>
        <p:spPr>
          <a:xfrm>
            <a:off x="0" y="0"/>
            <a:ext cx="42062400" cy="3986784"/>
          </a:xfrm>
          <a:prstGeom prst="rect">
            <a:avLst/>
          </a:prstGeom>
          <a:solidFill>
            <a:srgbClr val="95CB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800" b="1" dirty="0">
                <a:solidFill>
                  <a:schemeClr val="tx1"/>
                </a:solidFill>
                <a:latin typeface="Consolas" panose="020B0609020204030204" pitchFamily="49" charset="0"/>
                <a:cs typeface="Consolas" panose="020B0609020204030204" pitchFamily="49" charset="0"/>
              </a:rPr>
              <a:t>Vectorized Capsid Generation in the Browser</a:t>
            </a:r>
          </a:p>
          <a:p>
            <a:r>
              <a:rPr lang="en-US" sz="7200" dirty="0">
                <a:solidFill>
                  <a:schemeClr val="tx1"/>
                </a:solidFill>
                <a:latin typeface="Consolas" panose="020B0609020204030204" pitchFamily="49" charset="0"/>
                <a:cs typeface="Consolas" panose="020B0609020204030204" pitchFamily="49" charset="0"/>
              </a:rPr>
              <a:t>Daniel Antonio Negrón, PhD-c; George Mason University, School of Systems Biology</a:t>
            </a:r>
          </a:p>
        </p:txBody>
      </p:sp>
      <p:pic>
        <p:nvPicPr>
          <p:cNvPr id="6" name="Picture 5">
            <a:extLst>
              <a:ext uri="{FF2B5EF4-FFF2-40B4-BE49-F238E27FC236}">
                <a16:creationId xmlns:a16="http://schemas.microsoft.com/office/drawing/2014/main" id="{0F4A6A0A-38A8-6741-AA90-4842CB937052}"/>
              </a:ext>
            </a:extLst>
          </p:cNvPr>
          <p:cNvPicPr>
            <a:picLocks noChangeAspect="1"/>
          </p:cNvPicPr>
          <p:nvPr/>
        </p:nvPicPr>
        <p:blipFill>
          <a:blip r:embed="rId2"/>
          <a:stretch>
            <a:fillRect/>
          </a:stretch>
        </p:blipFill>
        <p:spPr>
          <a:xfrm>
            <a:off x="43802300" y="0"/>
            <a:ext cx="5664200" cy="5981700"/>
          </a:xfrm>
          <a:prstGeom prst="rect">
            <a:avLst/>
          </a:prstGeom>
        </p:spPr>
      </p:pic>
      <p:sp>
        <p:nvSpPr>
          <p:cNvPr id="7" name="Rectangle 6">
            <a:extLst>
              <a:ext uri="{FF2B5EF4-FFF2-40B4-BE49-F238E27FC236}">
                <a16:creationId xmlns:a16="http://schemas.microsoft.com/office/drawing/2014/main" id="{93BBC176-2DCF-A64C-8BDC-6937B6768E30}"/>
              </a:ext>
            </a:extLst>
          </p:cNvPr>
          <p:cNvSpPr/>
          <p:nvPr/>
        </p:nvSpPr>
        <p:spPr>
          <a:xfrm>
            <a:off x="42062400" y="0"/>
            <a:ext cx="9144000" cy="59801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800" dirty="0">
              <a:solidFill>
                <a:schemeClr val="tx1"/>
              </a:solidFill>
              <a:latin typeface="Consolas" panose="020B0609020204030204" pitchFamily="49" charset="0"/>
              <a:cs typeface="Consolas" panose="020B0609020204030204" pitchFamily="49" charset="0"/>
            </a:endParaRPr>
          </a:p>
        </p:txBody>
      </p:sp>
      <p:sp>
        <p:nvSpPr>
          <p:cNvPr id="8" name="Rectangle 7">
            <a:extLst>
              <a:ext uri="{FF2B5EF4-FFF2-40B4-BE49-F238E27FC236}">
                <a16:creationId xmlns:a16="http://schemas.microsoft.com/office/drawing/2014/main" id="{6CD16BB6-946D-CA47-85A1-40EE23CD66DB}"/>
              </a:ext>
            </a:extLst>
          </p:cNvPr>
          <p:cNvSpPr/>
          <p:nvPr/>
        </p:nvSpPr>
        <p:spPr>
          <a:xfrm>
            <a:off x="0" y="3986784"/>
            <a:ext cx="18288000" cy="1993392"/>
          </a:xfrm>
          <a:prstGeom prst="rect">
            <a:avLst/>
          </a:prstGeom>
          <a:solidFill>
            <a:srgbClr val="CFD4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0" b="1" dirty="0">
                <a:solidFill>
                  <a:schemeClr val="tx1"/>
                </a:solidFill>
                <a:latin typeface="Consolas" panose="020B0609020204030204" pitchFamily="49" charset="0"/>
                <a:cs typeface="Consolas" panose="020B0609020204030204" pitchFamily="49" charset="0"/>
              </a:rPr>
              <a:t>[ Introduction ]</a:t>
            </a:r>
            <a:endParaRPr lang="en-US" sz="6000" dirty="0">
              <a:solidFill>
                <a:schemeClr val="tx1"/>
              </a:solidFill>
              <a:latin typeface="Consolas" panose="020B0609020204030204" pitchFamily="49" charset="0"/>
              <a:cs typeface="Consolas" panose="020B0609020204030204" pitchFamily="49" charset="0"/>
            </a:endParaRPr>
          </a:p>
        </p:txBody>
      </p:sp>
      <p:sp>
        <p:nvSpPr>
          <p:cNvPr id="9" name="Rectangle 8">
            <a:extLst>
              <a:ext uri="{FF2B5EF4-FFF2-40B4-BE49-F238E27FC236}">
                <a16:creationId xmlns:a16="http://schemas.microsoft.com/office/drawing/2014/main" id="{E5B19F6D-054A-0F42-9272-BE4E744E536B}"/>
              </a:ext>
            </a:extLst>
          </p:cNvPr>
          <p:cNvSpPr/>
          <p:nvPr/>
        </p:nvSpPr>
        <p:spPr>
          <a:xfrm>
            <a:off x="18288000" y="3986784"/>
            <a:ext cx="23774400" cy="1993392"/>
          </a:xfrm>
          <a:prstGeom prst="rect">
            <a:avLst/>
          </a:prstGeom>
          <a:solidFill>
            <a:srgbClr val="AAB2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0" b="1" dirty="0">
                <a:solidFill>
                  <a:schemeClr val="tx1"/>
                </a:solidFill>
                <a:latin typeface="Consolas" panose="020B0609020204030204" pitchFamily="49" charset="0"/>
                <a:cs typeface="Consolas" panose="020B0609020204030204" pitchFamily="49" charset="0"/>
              </a:rPr>
              <a:t>[ Methods ]</a:t>
            </a:r>
            <a:endParaRPr lang="en-US" sz="6000" dirty="0">
              <a:solidFill>
                <a:schemeClr val="tx1"/>
              </a:solidFill>
              <a:latin typeface="Consolas" panose="020B0609020204030204" pitchFamily="49" charset="0"/>
              <a:cs typeface="Consolas" panose="020B0609020204030204" pitchFamily="49" charset="0"/>
            </a:endParaRPr>
          </a:p>
        </p:txBody>
      </p:sp>
      <p:sp>
        <p:nvSpPr>
          <p:cNvPr id="10" name="Rectangle 9">
            <a:extLst>
              <a:ext uri="{FF2B5EF4-FFF2-40B4-BE49-F238E27FC236}">
                <a16:creationId xmlns:a16="http://schemas.microsoft.com/office/drawing/2014/main" id="{714DB80D-5EDC-B14B-9B3F-5755856B9131}"/>
              </a:ext>
            </a:extLst>
          </p:cNvPr>
          <p:cNvSpPr/>
          <p:nvPr/>
        </p:nvSpPr>
        <p:spPr>
          <a:xfrm>
            <a:off x="0" y="16294608"/>
            <a:ext cx="51206400" cy="1993392"/>
          </a:xfrm>
          <a:prstGeom prst="rect">
            <a:avLst/>
          </a:prstGeom>
          <a:solidFill>
            <a:srgbClr val="8590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0" b="1" dirty="0">
                <a:solidFill>
                  <a:schemeClr val="tx1"/>
                </a:solidFill>
                <a:latin typeface="Consolas" panose="020B0609020204030204" pitchFamily="49" charset="0"/>
                <a:cs typeface="Consolas" panose="020B0609020204030204" pitchFamily="49" charset="0"/>
              </a:rPr>
              <a:t>[ Results ]</a:t>
            </a:r>
            <a:endParaRPr lang="en-US" sz="6000" dirty="0">
              <a:solidFill>
                <a:schemeClr val="tx1"/>
              </a:solidFill>
              <a:latin typeface="Consolas" panose="020B0609020204030204" pitchFamily="49" charset="0"/>
              <a:cs typeface="Consolas" panose="020B0609020204030204" pitchFamily="49" charset="0"/>
            </a:endParaRPr>
          </a:p>
        </p:txBody>
      </p:sp>
      <p:sp>
        <p:nvSpPr>
          <p:cNvPr id="12" name="Rectangle 11">
            <a:extLst>
              <a:ext uri="{FF2B5EF4-FFF2-40B4-BE49-F238E27FC236}">
                <a16:creationId xmlns:a16="http://schemas.microsoft.com/office/drawing/2014/main" id="{CD34402B-4B55-7E47-9BED-3BD4E46FFE98}"/>
              </a:ext>
            </a:extLst>
          </p:cNvPr>
          <p:cNvSpPr/>
          <p:nvPr/>
        </p:nvSpPr>
        <p:spPr>
          <a:xfrm>
            <a:off x="0" y="30595824"/>
            <a:ext cx="38404800" cy="1993392"/>
          </a:xfrm>
          <a:prstGeom prst="rect">
            <a:avLst/>
          </a:prstGeom>
          <a:solidFill>
            <a:srgbClr val="AAB2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0" b="1" dirty="0">
                <a:solidFill>
                  <a:schemeClr val="tx1"/>
                </a:solidFill>
                <a:latin typeface="Consolas" panose="020B0609020204030204" pitchFamily="49" charset="0"/>
                <a:cs typeface="Consolas" panose="020B0609020204030204" pitchFamily="49" charset="0"/>
              </a:rPr>
              <a:t>[ References ]</a:t>
            </a:r>
            <a:endParaRPr lang="en-US" sz="6000" dirty="0">
              <a:solidFill>
                <a:schemeClr val="tx1"/>
              </a:solidFill>
              <a:latin typeface="Consolas" panose="020B0609020204030204" pitchFamily="49" charset="0"/>
              <a:cs typeface="Consolas" panose="020B0609020204030204" pitchFamily="49" charset="0"/>
            </a:endParaRPr>
          </a:p>
        </p:txBody>
      </p:sp>
      <p:sp>
        <p:nvSpPr>
          <p:cNvPr id="13" name="Rectangle 12">
            <a:extLst>
              <a:ext uri="{FF2B5EF4-FFF2-40B4-BE49-F238E27FC236}">
                <a16:creationId xmlns:a16="http://schemas.microsoft.com/office/drawing/2014/main" id="{EAC2F508-EA13-BD47-8E1D-974B468DF658}"/>
              </a:ext>
            </a:extLst>
          </p:cNvPr>
          <p:cNvSpPr/>
          <p:nvPr/>
        </p:nvSpPr>
        <p:spPr>
          <a:xfrm>
            <a:off x="38404800" y="30595824"/>
            <a:ext cx="12801600" cy="1993392"/>
          </a:xfrm>
          <a:prstGeom prst="rect">
            <a:avLst/>
          </a:prstGeom>
          <a:solidFill>
            <a:srgbClr val="CFD4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0" b="1" dirty="0">
                <a:solidFill>
                  <a:schemeClr val="tx1"/>
                </a:solidFill>
                <a:latin typeface="Consolas" panose="020B0609020204030204" pitchFamily="49" charset="0"/>
                <a:cs typeface="Consolas" panose="020B0609020204030204" pitchFamily="49" charset="0"/>
              </a:rPr>
              <a:t>[ Acknowledgements ]</a:t>
            </a:r>
            <a:endParaRPr lang="en-US" sz="6000" dirty="0">
              <a:solidFill>
                <a:schemeClr val="tx1"/>
              </a:solidFill>
              <a:latin typeface="Consolas" panose="020B0609020204030204" pitchFamily="49" charset="0"/>
              <a:cs typeface="Consolas" panose="020B0609020204030204" pitchFamily="49" charset="0"/>
            </a:endParaRPr>
          </a:p>
        </p:txBody>
      </p:sp>
      <p:sp>
        <p:nvSpPr>
          <p:cNvPr id="37" name="Rectangle 36">
            <a:extLst>
              <a:ext uri="{FF2B5EF4-FFF2-40B4-BE49-F238E27FC236}">
                <a16:creationId xmlns:a16="http://schemas.microsoft.com/office/drawing/2014/main" id="{FFB253F1-6DA2-5349-8B4C-85682BECFE0B}"/>
              </a:ext>
            </a:extLst>
          </p:cNvPr>
          <p:cNvSpPr/>
          <p:nvPr/>
        </p:nvSpPr>
        <p:spPr>
          <a:xfrm>
            <a:off x="0" y="32589216"/>
            <a:ext cx="38404800" cy="3986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20000"/>
          </a:bodyPr>
          <a:lstStyle/>
          <a:p>
            <a:pPr marL="1143000" indent="-1143000">
              <a:buFont typeface="Arial" panose="020B0604020202020204" pitchFamily="34" charset="0"/>
              <a:buChar char="•"/>
            </a:pPr>
            <a:r>
              <a:rPr lang="en-US" sz="3200" dirty="0">
                <a:solidFill>
                  <a:schemeClr val="tx1"/>
                </a:solidFill>
                <a:latin typeface="Consolas" panose="020B0609020204030204" pitchFamily="49" charset="0"/>
                <a:cs typeface="Consolas" panose="020B0609020204030204" pitchFamily="49" charset="0"/>
              </a:rPr>
              <a:t>Caspar, D. L., and A. Klug. “Physical Principles in the Construction of Regular Viruses.” Cold Spring Harbor Symposia on Quantitative Biology 27 (1962): 1–24. </a:t>
            </a:r>
            <a:r>
              <a:rPr lang="en-US" sz="3200" dirty="0">
                <a:solidFill>
                  <a:schemeClr val="tx1"/>
                </a:solidFill>
                <a:latin typeface="Consolas" panose="020B0609020204030204" pitchFamily="49" charset="0"/>
                <a:cs typeface="Consolas" panose="020B0609020204030204" pitchFamily="49" charset="0"/>
                <a:hlinkClick r:id="rId3"/>
              </a:rPr>
              <a:t>https://doi.org/10.1101/sqb.1962.027.001.005</a:t>
            </a:r>
            <a:r>
              <a:rPr lang="en-US" sz="3200" dirty="0">
                <a:solidFill>
                  <a:schemeClr val="tx1"/>
                </a:solidFill>
                <a:latin typeface="Consolas" panose="020B0609020204030204" pitchFamily="49" charset="0"/>
                <a:cs typeface="Consolas" panose="020B0609020204030204" pitchFamily="49" charset="0"/>
              </a:rPr>
              <a:t>.</a:t>
            </a:r>
          </a:p>
          <a:p>
            <a:pPr marL="1143000" indent="-1143000">
              <a:buFont typeface="Arial" panose="020B0604020202020204" pitchFamily="34" charset="0"/>
              <a:buChar char="•"/>
            </a:pPr>
            <a:r>
              <a:rPr lang="en-US" sz="3200" dirty="0">
                <a:solidFill>
                  <a:schemeClr val="tx1"/>
                </a:solidFill>
                <a:latin typeface="Consolas" panose="020B0609020204030204" pitchFamily="49" charset="0"/>
                <a:cs typeface="Consolas" panose="020B0609020204030204" pitchFamily="49" charset="0"/>
              </a:rPr>
              <a:t>Prasad, B. V. </a:t>
            </a:r>
            <a:r>
              <a:rPr lang="en-US" sz="3200" dirty="0" err="1">
                <a:solidFill>
                  <a:schemeClr val="tx1"/>
                </a:solidFill>
                <a:latin typeface="Consolas" panose="020B0609020204030204" pitchFamily="49" charset="0"/>
                <a:cs typeface="Consolas" panose="020B0609020204030204" pitchFamily="49" charset="0"/>
              </a:rPr>
              <a:t>Venkataram</a:t>
            </a:r>
            <a:r>
              <a:rPr lang="en-US" sz="3200" dirty="0">
                <a:solidFill>
                  <a:schemeClr val="tx1"/>
                </a:solidFill>
                <a:latin typeface="Consolas" panose="020B0609020204030204" pitchFamily="49" charset="0"/>
                <a:cs typeface="Consolas" panose="020B0609020204030204" pitchFamily="49" charset="0"/>
              </a:rPr>
              <a:t>, and Michael F. Schmid. “Principles of Virus Structural Organization.” Viral Molecular Machines 726 (November 8, 2011): 17–47. </a:t>
            </a:r>
            <a:r>
              <a:rPr lang="en-US" sz="3200" dirty="0">
                <a:solidFill>
                  <a:schemeClr val="tx1"/>
                </a:solidFill>
                <a:latin typeface="Consolas" panose="020B0609020204030204" pitchFamily="49" charset="0"/>
                <a:cs typeface="Consolas" panose="020B0609020204030204" pitchFamily="49" charset="0"/>
                <a:hlinkClick r:id="rId4"/>
              </a:rPr>
              <a:t>https://doi.org/10.1007/978-1-4614-0980-9_3</a:t>
            </a:r>
            <a:r>
              <a:rPr lang="en-US" sz="3200" dirty="0">
                <a:solidFill>
                  <a:schemeClr val="tx1"/>
                </a:solidFill>
                <a:latin typeface="Consolas" panose="020B0609020204030204" pitchFamily="49" charset="0"/>
                <a:cs typeface="Consolas" panose="020B0609020204030204" pitchFamily="49" charset="0"/>
              </a:rPr>
              <a:t>.</a:t>
            </a:r>
          </a:p>
          <a:p>
            <a:pPr marL="1143000" indent="-1143000">
              <a:buFont typeface="Arial" panose="020B0604020202020204" pitchFamily="34" charset="0"/>
              <a:buChar char="•"/>
            </a:pPr>
            <a:r>
              <a:rPr lang="en-US" sz="3200" dirty="0">
                <a:solidFill>
                  <a:schemeClr val="tx1"/>
                </a:solidFill>
                <a:latin typeface="Consolas" panose="020B0609020204030204" pitchFamily="49" charset="0"/>
                <a:cs typeface="Consolas" panose="020B0609020204030204" pitchFamily="49" charset="0"/>
              </a:rPr>
              <a:t>San Martín, Carmen. “Latest Insights on Adenovirus Structure and Assembly.” Viruses 4, no. 5 (2012): 847–77. </a:t>
            </a:r>
            <a:r>
              <a:rPr lang="en-US" sz="3200" dirty="0">
                <a:solidFill>
                  <a:schemeClr val="tx1"/>
                </a:solidFill>
                <a:latin typeface="Consolas" panose="020B0609020204030204" pitchFamily="49" charset="0"/>
                <a:cs typeface="Consolas" panose="020B0609020204030204" pitchFamily="49" charset="0"/>
                <a:hlinkClick r:id="rId5"/>
              </a:rPr>
              <a:t>https://doi.org/10.3390/v4050847</a:t>
            </a:r>
            <a:r>
              <a:rPr lang="en-US" sz="3200" dirty="0">
                <a:solidFill>
                  <a:schemeClr val="tx1"/>
                </a:solidFill>
                <a:latin typeface="Consolas" panose="020B0609020204030204" pitchFamily="49" charset="0"/>
                <a:cs typeface="Consolas" panose="020B0609020204030204" pitchFamily="49" charset="0"/>
              </a:rPr>
              <a:t>.</a:t>
            </a:r>
          </a:p>
          <a:p>
            <a:pPr marL="1143000" indent="-1143000">
              <a:buFont typeface="Arial" panose="020B0604020202020204" pitchFamily="34" charset="0"/>
              <a:buChar char="•"/>
            </a:pPr>
            <a:r>
              <a:rPr lang="en-US" sz="3200" dirty="0" err="1">
                <a:solidFill>
                  <a:schemeClr val="tx1"/>
                </a:solidFill>
                <a:latin typeface="Consolas" panose="020B0609020204030204" pitchFamily="49" charset="0"/>
                <a:cs typeface="Consolas" panose="020B0609020204030204" pitchFamily="49" charset="0"/>
              </a:rPr>
              <a:t>Šiber</a:t>
            </a:r>
            <a:r>
              <a:rPr lang="en-US" sz="3200" dirty="0">
                <a:solidFill>
                  <a:schemeClr val="tx1"/>
                </a:solidFill>
                <a:latin typeface="Consolas" panose="020B0609020204030204" pitchFamily="49" charset="0"/>
                <a:cs typeface="Consolas" panose="020B0609020204030204" pitchFamily="49" charset="0"/>
              </a:rPr>
              <a:t>, Antonio. “</a:t>
            </a:r>
            <a:r>
              <a:rPr lang="en-US" sz="3200" dirty="0" err="1">
                <a:solidFill>
                  <a:schemeClr val="tx1"/>
                </a:solidFill>
                <a:latin typeface="Consolas" panose="020B0609020204030204" pitchFamily="49" charset="0"/>
                <a:cs typeface="Consolas" panose="020B0609020204030204" pitchFamily="49" charset="0"/>
              </a:rPr>
              <a:t>Icosadeltahedral</a:t>
            </a:r>
            <a:r>
              <a:rPr lang="en-US" sz="3200" dirty="0">
                <a:solidFill>
                  <a:schemeClr val="tx1"/>
                </a:solidFill>
                <a:latin typeface="Consolas" panose="020B0609020204030204" pitchFamily="49" charset="0"/>
                <a:cs typeface="Consolas" panose="020B0609020204030204" pitchFamily="49" charset="0"/>
              </a:rPr>
              <a:t> Geometry of Geodesic Domes, Fullerenes and Viruses: A Tutorial on the T-Number.” Symmetry 12, no. 4 (April 2020): 556. </a:t>
            </a:r>
            <a:r>
              <a:rPr lang="en-US" sz="3200" dirty="0">
                <a:solidFill>
                  <a:schemeClr val="tx1"/>
                </a:solidFill>
                <a:latin typeface="Consolas" panose="020B0609020204030204" pitchFamily="49" charset="0"/>
                <a:cs typeface="Consolas" panose="020B0609020204030204" pitchFamily="49" charset="0"/>
                <a:hlinkClick r:id="rId6"/>
              </a:rPr>
              <a:t>https://doi.org/10.3390/sym12040556</a:t>
            </a:r>
            <a:r>
              <a:rPr lang="en-US" sz="3200" dirty="0">
                <a:solidFill>
                  <a:schemeClr val="tx1"/>
                </a:solidFill>
                <a:latin typeface="Consolas" panose="020B0609020204030204" pitchFamily="49" charset="0"/>
                <a:cs typeface="Consolas" panose="020B0609020204030204" pitchFamily="49" charset="0"/>
              </a:rPr>
              <a:t>.</a:t>
            </a:r>
          </a:p>
          <a:p>
            <a:pPr marL="1143000" indent="-1143000">
              <a:buFont typeface="Arial" panose="020B0604020202020204" pitchFamily="34" charset="0"/>
              <a:buChar char="•"/>
            </a:pPr>
            <a:r>
              <a:rPr lang="en-US" sz="3200" dirty="0" err="1">
                <a:solidFill>
                  <a:schemeClr val="tx1"/>
                </a:solidFill>
                <a:latin typeface="Consolas" panose="020B0609020204030204" pitchFamily="49" charset="0"/>
                <a:cs typeface="Consolas" panose="020B0609020204030204" pitchFamily="49" charset="0"/>
              </a:rPr>
              <a:t>Twarock</a:t>
            </a:r>
            <a:r>
              <a:rPr lang="en-US" sz="3200" dirty="0">
                <a:solidFill>
                  <a:schemeClr val="tx1"/>
                </a:solidFill>
                <a:latin typeface="Consolas" panose="020B0609020204030204" pitchFamily="49" charset="0"/>
                <a:cs typeface="Consolas" panose="020B0609020204030204" pitchFamily="49" charset="0"/>
              </a:rPr>
              <a:t>, </a:t>
            </a:r>
            <a:r>
              <a:rPr lang="en-US" sz="3200" dirty="0" err="1">
                <a:solidFill>
                  <a:schemeClr val="tx1"/>
                </a:solidFill>
                <a:latin typeface="Consolas" panose="020B0609020204030204" pitchFamily="49" charset="0"/>
                <a:cs typeface="Consolas" panose="020B0609020204030204" pitchFamily="49" charset="0"/>
              </a:rPr>
              <a:t>Reidun</a:t>
            </a:r>
            <a:r>
              <a:rPr lang="en-US" sz="3200" dirty="0">
                <a:solidFill>
                  <a:schemeClr val="tx1"/>
                </a:solidFill>
                <a:latin typeface="Consolas" panose="020B0609020204030204" pitchFamily="49" charset="0"/>
                <a:cs typeface="Consolas" panose="020B0609020204030204" pitchFamily="49" charset="0"/>
              </a:rPr>
              <a:t>, and Antoni </a:t>
            </a:r>
            <a:r>
              <a:rPr lang="en-US" sz="3200" dirty="0" err="1">
                <a:solidFill>
                  <a:schemeClr val="tx1"/>
                </a:solidFill>
                <a:latin typeface="Consolas" panose="020B0609020204030204" pitchFamily="49" charset="0"/>
                <a:cs typeface="Consolas" panose="020B0609020204030204" pitchFamily="49" charset="0"/>
              </a:rPr>
              <a:t>Luque</a:t>
            </a:r>
            <a:r>
              <a:rPr lang="en-US" sz="3200" dirty="0">
                <a:solidFill>
                  <a:schemeClr val="tx1"/>
                </a:solidFill>
                <a:latin typeface="Consolas" panose="020B0609020204030204" pitchFamily="49" charset="0"/>
                <a:cs typeface="Consolas" panose="020B0609020204030204" pitchFamily="49" charset="0"/>
              </a:rPr>
              <a:t>. “Structural Puzzles in Virology Solved with an Overarching Icosahedral Design Principle.” Nature Communications 10, no. 1 (September 27, 2019): 4414. </a:t>
            </a:r>
            <a:r>
              <a:rPr lang="en-US" sz="3200" dirty="0">
                <a:solidFill>
                  <a:schemeClr val="tx1"/>
                </a:solidFill>
                <a:latin typeface="Consolas" panose="020B0609020204030204" pitchFamily="49" charset="0"/>
                <a:cs typeface="Consolas" panose="020B0609020204030204" pitchFamily="49" charset="0"/>
                <a:hlinkClick r:id="rId7"/>
              </a:rPr>
              <a:t>https://doi.org/10.1038/s41467-019-12367-3</a:t>
            </a:r>
            <a:r>
              <a:rPr lang="en-US" sz="3200" dirty="0">
                <a:solidFill>
                  <a:schemeClr val="tx1"/>
                </a:solidFill>
                <a:latin typeface="Consolas" panose="020B0609020204030204" pitchFamily="49" charset="0"/>
                <a:cs typeface="Consolas" panose="020B0609020204030204" pitchFamily="49" charset="0"/>
              </a:rPr>
              <a:t>.</a:t>
            </a:r>
          </a:p>
          <a:p>
            <a:pPr marL="1143000" indent="-1143000">
              <a:buFont typeface="Arial" panose="020B0604020202020204" pitchFamily="34" charset="0"/>
              <a:buChar char="•"/>
            </a:pPr>
            <a:r>
              <a:rPr lang="en-US" sz="3200" dirty="0" err="1">
                <a:solidFill>
                  <a:schemeClr val="tx1"/>
                </a:solidFill>
                <a:latin typeface="Consolas" panose="020B0609020204030204" pitchFamily="49" charset="0"/>
                <a:cs typeface="Consolas" panose="020B0609020204030204" pitchFamily="49" charset="0"/>
              </a:rPr>
              <a:t>Paperjs</a:t>
            </a:r>
            <a:r>
              <a:rPr lang="en-US" sz="3200" dirty="0">
                <a:solidFill>
                  <a:schemeClr val="tx1"/>
                </a:solidFill>
                <a:latin typeface="Consolas" panose="020B0609020204030204" pitchFamily="49" charset="0"/>
                <a:cs typeface="Consolas" panose="020B0609020204030204" pitchFamily="49" charset="0"/>
              </a:rPr>
              <a:t>/</a:t>
            </a:r>
            <a:r>
              <a:rPr lang="en-US" sz="3200" dirty="0" err="1">
                <a:solidFill>
                  <a:schemeClr val="tx1"/>
                </a:solidFill>
                <a:latin typeface="Consolas" panose="020B0609020204030204" pitchFamily="49" charset="0"/>
                <a:cs typeface="Consolas" panose="020B0609020204030204" pitchFamily="49" charset="0"/>
              </a:rPr>
              <a:t>Paper.Js</a:t>
            </a:r>
            <a:r>
              <a:rPr lang="en-US" sz="3200" dirty="0">
                <a:solidFill>
                  <a:schemeClr val="tx1"/>
                </a:solidFill>
                <a:latin typeface="Consolas" panose="020B0609020204030204" pitchFamily="49" charset="0"/>
                <a:cs typeface="Consolas" panose="020B0609020204030204" pitchFamily="49" charset="0"/>
              </a:rPr>
              <a:t>. JavaScript. 2011. Reprint, </a:t>
            </a:r>
            <a:r>
              <a:rPr lang="en-US" sz="3200" dirty="0" err="1">
                <a:solidFill>
                  <a:schemeClr val="tx1"/>
                </a:solidFill>
                <a:latin typeface="Consolas" panose="020B0609020204030204" pitchFamily="49" charset="0"/>
                <a:cs typeface="Consolas" panose="020B0609020204030204" pitchFamily="49" charset="0"/>
              </a:rPr>
              <a:t>Paper.js</a:t>
            </a:r>
            <a:r>
              <a:rPr lang="en-US" sz="3200" dirty="0">
                <a:solidFill>
                  <a:schemeClr val="tx1"/>
                </a:solidFill>
                <a:latin typeface="Consolas" panose="020B0609020204030204" pitchFamily="49" charset="0"/>
                <a:cs typeface="Consolas" panose="020B0609020204030204" pitchFamily="49" charset="0"/>
              </a:rPr>
              <a:t>, 2020. </a:t>
            </a:r>
            <a:r>
              <a:rPr lang="en-US" sz="3200" dirty="0">
                <a:solidFill>
                  <a:schemeClr val="tx1"/>
                </a:solidFill>
                <a:latin typeface="Consolas" panose="020B0609020204030204" pitchFamily="49" charset="0"/>
                <a:cs typeface="Consolas" panose="020B0609020204030204" pitchFamily="49" charset="0"/>
                <a:hlinkClick r:id="rId8"/>
              </a:rPr>
              <a:t>https://github.com/paperjs/paper.js</a:t>
            </a:r>
            <a:r>
              <a:rPr lang="en-US" sz="3200" dirty="0">
                <a:solidFill>
                  <a:schemeClr val="tx1"/>
                </a:solidFill>
                <a:latin typeface="Consolas" panose="020B0609020204030204" pitchFamily="49" charset="0"/>
                <a:cs typeface="Consolas" panose="020B0609020204030204" pitchFamily="49" charset="0"/>
              </a:rPr>
              <a:t>.</a:t>
            </a:r>
          </a:p>
        </p:txBody>
      </p:sp>
      <p:sp>
        <p:nvSpPr>
          <p:cNvPr id="38" name="Rectangle 37">
            <a:extLst>
              <a:ext uri="{FF2B5EF4-FFF2-40B4-BE49-F238E27FC236}">
                <a16:creationId xmlns:a16="http://schemas.microsoft.com/office/drawing/2014/main" id="{9F7C3128-7A62-9D45-B0E6-D97EA115307A}"/>
              </a:ext>
            </a:extLst>
          </p:cNvPr>
          <p:cNvSpPr/>
          <p:nvPr/>
        </p:nvSpPr>
        <p:spPr>
          <a:xfrm>
            <a:off x="38404800" y="32589216"/>
            <a:ext cx="12801600" cy="3986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10000"/>
          </a:bodyPr>
          <a:lstStyle/>
          <a:p>
            <a:r>
              <a:rPr lang="en-US" sz="7200" b="1" dirty="0">
                <a:solidFill>
                  <a:schemeClr val="tx1"/>
                </a:solidFill>
                <a:latin typeface="Consolas" panose="020B0609020204030204" pitchFamily="49" charset="0"/>
                <a:cs typeface="Consolas" panose="020B0609020204030204" pitchFamily="49" charset="0"/>
              </a:rPr>
              <a:t>Dissertation committee:</a:t>
            </a:r>
          </a:p>
          <a:p>
            <a:pPr marL="1143000" indent="-1143000">
              <a:buFont typeface="Arial" panose="020B0604020202020204" pitchFamily="34" charset="0"/>
              <a:buChar char="•"/>
            </a:pPr>
            <a:r>
              <a:rPr lang="en-US" sz="7200" dirty="0">
                <a:solidFill>
                  <a:schemeClr val="tx1"/>
                </a:solidFill>
                <a:latin typeface="Consolas" panose="020B0609020204030204" pitchFamily="49" charset="0"/>
                <a:cs typeface="Consolas" panose="020B0609020204030204" pitchFamily="49" charset="0"/>
              </a:rPr>
              <a:t>Dr. Donald Seto (chair)</a:t>
            </a:r>
          </a:p>
          <a:p>
            <a:pPr marL="1143000" indent="-1143000">
              <a:buFont typeface="Arial" panose="020B0604020202020204" pitchFamily="34" charset="0"/>
              <a:buChar char="•"/>
            </a:pPr>
            <a:r>
              <a:rPr lang="en-US" sz="7200" dirty="0">
                <a:solidFill>
                  <a:schemeClr val="tx1"/>
                </a:solidFill>
                <a:latin typeface="Consolas" panose="020B0609020204030204" pitchFamily="49" charset="0"/>
                <a:cs typeface="Consolas" panose="020B0609020204030204" pitchFamily="49" charset="0"/>
              </a:rPr>
              <a:t>Dr. Patrick Gillevet</a:t>
            </a:r>
          </a:p>
          <a:p>
            <a:pPr marL="1143000" indent="-1143000">
              <a:buFont typeface="Arial" panose="020B0604020202020204" pitchFamily="34" charset="0"/>
              <a:buChar char="•"/>
            </a:pPr>
            <a:r>
              <a:rPr lang="en-US" sz="7200" dirty="0">
                <a:solidFill>
                  <a:schemeClr val="tx1"/>
                </a:solidFill>
                <a:latin typeface="Consolas" panose="020B0609020204030204" pitchFamily="49" charset="0"/>
                <a:cs typeface="Consolas" panose="020B0609020204030204" pitchFamily="49" charset="0"/>
              </a:rPr>
              <a:t>Dr. Sterling Thomas</a:t>
            </a:r>
          </a:p>
        </p:txBody>
      </p:sp>
      <p:sp>
        <p:nvSpPr>
          <p:cNvPr id="39" name="Rectangle 38">
            <a:extLst>
              <a:ext uri="{FF2B5EF4-FFF2-40B4-BE49-F238E27FC236}">
                <a16:creationId xmlns:a16="http://schemas.microsoft.com/office/drawing/2014/main" id="{045D35D8-B66A-CF4A-A49D-9C31F70CBD83}"/>
              </a:ext>
            </a:extLst>
          </p:cNvPr>
          <p:cNvSpPr/>
          <p:nvPr/>
        </p:nvSpPr>
        <p:spPr>
          <a:xfrm>
            <a:off x="0" y="5983754"/>
            <a:ext cx="18288000" cy="10309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r>
              <a:rPr lang="en-US" sz="5400" dirty="0">
                <a:solidFill>
                  <a:schemeClr val="tx1"/>
                </a:solidFill>
                <a:latin typeface="Consolas" panose="020B0609020204030204" pitchFamily="49" charset="0"/>
                <a:cs typeface="Consolas" panose="020B0609020204030204" pitchFamily="49" charset="0"/>
              </a:rPr>
              <a:t>This work implements Caspar-Klug Theory to generate high-quality, vectorized capsid cartoons in the browser. This is the first online tool that provides comprehensive style customization, geometry, and SVG export. The code and beta application are available under the MIT License:</a:t>
            </a:r>
          </a:p>
          <a:p>
            <a:endParaRPr lang="en-US" sz="5400" dirty="0">
              <a:solidFill>
                <a:schemeClr val="tx1"/>
              </a:solidFill>
              <a:latin typeface="Consolas" panose="020B0609020204030204" pitchFamily="49" charset="0"/>
              <a:cs typeface="Consolas" panose="020B0609020204030204" pitchFamily="49" charset="0"/>
            </a:endParaRPr>
          </a:p>
          <a:p>
            <a:pPr marL="857250" indent="-857250">
              <a:buFont typeface="Arial" panose="020B0604020202020204" pitchFamily="34" charset="0"/>
              <a:buChar char="•"/>
            </a:pPr>
            <a:r>
              <a:rPr lang="en-US" sz="5400" dirty="0">
                <a:solidFill>
                  <a:schemeClr val="tx1"/>
                </a:solidFill>
                <a:latin typeface="Consolas" panose="020B0609020204030204" pitchFamily="49" charset="0"/>
                <a:cs typeface="Consolas" panose="020B0609020204030204" pitchFamily="49" charset="0"/>
                <a:hlinkClick r:id="rId9"/>
              </a:rPr>
              <a:t>https://github.com/dnanto/capsid</a:t>
            </a:r>
            <a:endParaRPr lang="en-US" sz="5400" dirty="0">
              <a:solidFill>
                <a:schemeClr val="tx1"/>
              </a:solidFill>
              <a:latin typeface="Consolas" panose="020B0609020204030204" pitchFamily="49" charset="0"/>
              <a:cs typeface="Consolas" panose="020B0609020204030204" pitchFamily="49" charset="0"/>
            </a:endParaRPr>
          </a:p>
          <a:p>
            <a:pPr marL="857250" indent="-857250">
              <a:buFont typeface="Arial" panose="020B0604020202020204" pitchFamily="34" charset="0"/>
              <a:buChar char="•"/>
            </a:pPr>
            <a:r>
              <a:rPr lang="en-US" sz="5400" dirty="0">
                <a:solidFill>
                  <a:schemeClr val="tx1"/>
                </a:solidFill>
                <a:latin typeface="Consolas" panose="020B0609020204030204" pitchFamily="49" charset="0"/>
                <a:cs typeface="Consolas" panose="020B0609020204030204" pitchFamily="49" charset="0"/>
                <a:hlinkClick r:id="rId10"/>
              </a:rPr>
              <a:t>https://dnanto.github.io/capsid/capsid.html</a:t>
            </a:r>
            <a:endParaRPr lang="en-US" sz="5400" dirty="0">
              <a:solidFill>
                <a:schemeClr val="tx1"/>
              </a:solidFill>
              <a:latin typeface="Consolas" panose="020B0609020204030204" pitchFamily="49" charset="0"/>
              <a:cs typeface="Consolas" panose="020B0609020204030204" pitchFamily="49" charset="0"/>
            </a:endParaRPr>
          </a:p>
        </p:txBody>
      </p:sp>
      <p:grpSp>
        <p:nvGrpSpPr>
          <p:cNvPr id="51" name="Group 50">
            <a:extLst>
              <a:ext uri="{FF2B5EF4-FFF2-40B4-BE49-F238E27FC236}">
                <a16:creationId xmlns:a16="http://schemas.microsoft.com/office/drawing/2014/main" id="{DDE147E7-1BEC-CA4E-BAE8-4C114E466A72}"/>
              </a:ext>
            </a:extLst>
          </p:cNvPr>
          <p:cNvGrpSpPr/>
          <p:nvPr/>
        </p:nvGrpSpPr>
        <p:grpSpPr>
          <a:xfrm>
            <a:off x="13742084" y="18815316"/>
            <a:ext cx="36615272" cy="11247926"/>
            <a:chOff x="13742084" y="18817267"/>
            <a:chExt cx="36615272" cy="11247926"/>
          </a:xfrm>
        </p:grpSpPr>
        <p:pic>
          <p:nvPicPr>
            <p:cNvPr id="16" name="Picture 15">
              <a:extLst>
                <a:ext uri="{FF2B5EF4-FFF2-40B4-BE49-F238E27FC236}">
                  <a16:creationId xmlns:a16="http://schemas.microsoft.com/office/drawing/2014/main" id="{A7521D68-E3FD-B84C-A888-C5E41E14EAFA}"/>
                </a:ext>
              </a:extLst>
            </p:cNvPr>
            <p:cNvPicPr>
              <a:picLocks noChangeAspect="1"/>
            </p:cNvPicPr>
            <p:nvPr/>
          </p:nvPicPr>
          <p:blipFill rotWithShape="1">
            <a:blip r:embed="rId11"/>
            <a:srcRect l="610" t="1071" r="74724" b="19062"/>
            <a:stretch/>
          </p:blipFill>
          <p:spPr>
            <a:xfrm>
              <a:off x="13742084" y="19688740"/>
              <a:ext cx="5613455" cy="10376452"/>
            </a:xfrm>
            <a:prstGeom prst="rect">
              <a:avLst/>
            </a:prstGeom>
          </p:spPr>
        </p:pic>
        <p:sp>
          <p:nvSpPr>
            <p:cNvPr id="29" name="TextBox 28">
              <a:extLst>
                <a:ext uri="{FF2B5EF4-FFF2-40B4-BE49-F238E27FC236}">
                  <a16:creationId xmlns:a16="http://schemas.microsoft.com/office/drawing/2014/main" id="{8AA48028-270F-6C47-BCE5-DBB3164670E7}"/>
                </a:ext>
              </a:extLst>
            </p:cNvPr>
            <p:cNvSpPr txBox="1"/>
            <p:nvPr/>
          </p:nvSpPr>
          <p:spPr>
            <a:xfrm>
              <a:off x="37036869" y="18817267"/>
              <a:ext cx="3223959" cy="646331"/>
            </a:xfrm>
            <a:prstGeom prst="rect">
              <a:avLst/>
            </a:prstGeom>
            <a:noFill/>
          </p:spPr>
          <p:txBody>
            <a:bodyPr wrap="none" rtlCol="0">
              <a:spAutoFit/>
            </a:bodyPr>
            <a:lstStyle/>
            <a:p>
              <a:pPr algn="ctr"/>
              <a:r>
                <a:rPr lang="en-US" sz="3600" b="1" dirty="0">
                  <a:latin typeface="Consolas" panose="020B0609020204030204" pitchFamily="49" charset="0"/>
                  <a:cs typeface="Consolas" panose="020B0609020204030204" pitchFamily="49" charset="0"/>
                </a:rPr>
                <a:t>Trihexagonal</a:t>
              </a:r>
            </a:p>
          </p:txBody>
        </p:sp>
        <p:sp>
          <p:nvSpPr>
            <p:cNvPr id="30" name="TextBox 29">
              <a:extLst>
                <a:ext uri="{FF2B5EF4-FFF2-40B4-BE49-F238E27FC236}">
                  <a16:creationId xmlns:a16="http://schemas.microsoft.com/office/drawing/2014/main" id="{B01E0919-CB6C-C947-87B4-1E373FDBDB14}"/>
                </a:ext>
              </a:extLst>
            </p:cNvPr>
            <p:cNvSpPr txBox="1"/>
            <p:nvPr/>
          </p:nvSpPr>
          <p:spPr>
            <a:xfrm>
              <a:off x="41020395" y="18817267"/>
              <a:ext cx="4490332" cy="646331"/>
            </a:xfrm>
            <a:prstGeom prst="rect">
              <a:avLst/>
            </a:prstGeom>
            <a:noFill/>
          </p:spPr>
          <p:txBody>
            <a:bodyPr wrap="none" rtlCol="0">
              <a:spAutoFit/>
            </a:bodyPr>
            <a:lstStyle/>
            <a:p>
              <a:pPr algn="ctr"/>
              <a:r>
                <a:rPr lang="en-US" sz="3600" b="1" dirty="0">
                  <a:latin typeface="Consolas" panose="020B0609020204030204" pitchFamily="49" charset="0"/>
                  <a:cs typeface="Consolas" panose="020B0609020204030204" pitchFamily="49" charset="0"/>
                </a:rPr>
                <a:t>Snub Trihexagonal</a:t>
              </a:r>
            </a:p>
          </p:txBody>
        </p:sp>
        <p:sp>
          <p:nvSpPr>
            <p:cNvPr id="31" name="TextBox 30">
              <a:extLst>
                <a:ext uri="{FF2B5EF4-FFF2-40B4-BE49-F238E27FC236}">
                  <a16:creationId xmlns:a16="http://schemas.microsoft.com/office/drawing/2014/main" id="{0093B728-FA98-9442-93C2-A5C18FD1D2A2}"/>
                </a:ext>
              </a:extLst>
            </p:cNvPr>
            <p:cNvSpPr txBox="1"/>
            <p:nvPr/>
          </p:nvSpPr>
          <p:spPr>
            <a:xfrm>
              <a:off x="46023585" y="18817267"/>
              <a:ext cx="4075411" cy="646331"/>
            </a:xfrm>
            <a:prstGeom prst="rect">
              <a:avLst/>
            </a:prstGeom>
            <a:noFill/>
          </p:spPr>
          <p:txBody>
            <a:bodyPr wrap="none" rtlCol="0">
              <a:spAutoFit/>
            </a:bodyPr>
            <a:lstStyle/>
            <a:p>
              <a:pPr algn="ctr"/>
              <a:r>
                <a:rPr lang="en-US" sz="3600" b="1" dirty="0"/>
                <a:t>Rhombitrihexagonal</a:t>
              </a:r>
            </a:p>
          </p:txBody>
        </p:sp>
        <p:grpSp>
          <p:nvGrpSpPr>
            <p:cNvPr id="47" name="Group 46">
              <a:extLst>
                <a:ext uri="{FF2B5EF4-FFF2-40B4-BE49-F238E27FC236}">
                  <a16:creationId xmlns:a16="http://schemas.microsoft.com/office/drawing/2014/main" id="{82D25483-BBAC-5B4E-BD4F-7405E39D45BC}"/>
                </a:ext>
              </a:extLst>
            </p:cNvPr>
            <p:cNvGrpSpPr/>
            <p:nvPr/>
          </p:nvGrpSpPr>
          <p:grpSpPr>
            <a:xfrm>
              <a:off x="35150157" y="20109224"/>
              <a:ext cx="15207199" cy="9535485"/>
              <a:chOff x="34180652" y="20517008"/>
              <a:chExt cx="15207199" cy="9535485"/>
            </a:xfrm>
          </p:grpSpPr>
          <p:pic>
            <p:nvPicPr>
              <p:cNvPr id="18" name="Graphic 17">
                <a:extLst>
                  <a:ext uri="{FF2B5EF4-FFF2-40B4-BE49-F238E27FC236}">
                    <a16:creationId xmlns:a16="http://schemas.microsoft.com/office/drawing/2014/main" id="{102B9105-6D26-3C4F-83EB-B05B7A0613DB}"/>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27932" t="11404" r="28806" b="11893"/>
              <a:stretch/>
            </p:blipFill>
            <p:spPr>
              <a:xfrm>
                <a:off x="35474719" y="20517008"/>
                <a:ext cx="4409251" cy="4572000"/>
              </a:xfrm>
              <a:prstGeom prst="rect">
                <a:avLst/>
              </a:prstGeom>
            </p:spPr>
          </p:pic>
          <p:pic>
            <p:nvPicPr>
              <p:cNvPr id="20" name="Graphic 19">
                <a:extLst>
                  <a:ext uri="{FF2B5EF4-FFF2-40B4-BE49-F238E27FC236}">
                    <a16:creationId xmlns:a16="http://schemas.microsoft.com/office/drawing/2014/main" id="{801CD5E3-C927-EC40-97B7-93E5DC3ED1F5}"/>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l="28378" t="11524" r="28378" b="11773"/>
              <a:stretch/>
            </p:blipFill>
            <p:spPr>
              <a:xfrm>
                <a:off x="40182870" y="20517008"/>
                <a:ext cx="4409252" cy="4572000"/>
              </a:xfrm>
              <a:prstGeom prst="rect">
                <a:avLst/>
              </a:prstGeom>
            </p:spPr>
          </p:pic>
          <p:pic>
            <p:nvPicPr>
              <p:cNvPr id="22" name="Graphic 21">
                <a:extLst>
                  <a:ext uri="{FF2B5EF4-FFF2-40B4-BE49-F238E27FC236}">
                    <a16:creationId xmlns:a16="http://schemas.microsoft.com/office/drawing/2014/main" id="{5A505F5F-49B9-5A4B-941E-0CA65F58E4BB}"/>
                  </a:ext>
                </a:extLst>
              </p:cNvPr>
              <p:cNvPicPr>
                <a:picLocks noChangeAspect="1"/>
              </p:cNvPicPr>
              <p:nvPr/>
            </p:nvPicPr>
            <p:blipFill rotWithShape="1">
              <a:blip r:embed="rId16">
                <a:extLst>
                  <a:ext uri="{96DAC541-7B7A-43D3-8B79-37D633B846F1}">
                    <asvg:svgBlip xmlns:asvg="http://schemas.microsoft.com/office/drawing/2016/SVG/main" r:embed="rId17"/>
                  </a:ext>
                </a:extLst>
              </a:blip>
              <a:srcRect l="27941" t="11893" r="28815" b="11404"/>
              <a:stretch/>
            </p:blipFill>
            <p:spPr>
              <a:xfrm>
                <a:off x="44887160" y="20565135"/>
                <a:ext cx="4409252" cy="4572000"/>
              </a:xfrm>
              <a:prstGeom prst="rect">
                <a:avLst/>
              </a:prstGeom>
            </p:spPr>
          </p:pic>
          <p:pic>
            <p:nvPicPr>
              <p:cNvPr id="24" name="Graphic 23">
                <a:extLst>
                  <a:ext uri="{FF2B5EF4-FFF2-40B4-BE49-F238E27FC236}">
                    <a16:creationId xmlns:a16="http://schemas.microsoft.com/office/drawing/2014/main" id="{4B94A042-276F-0441-8823-6D445303F655}"/>
                  </a:ext>
                </a:extLst>
              </p:cNvPr>
              <p:cNvPicPr>
                <a:picLocks noChangeAspect="1"/>
              </p:cNvPicPr>
              <p:nvPr/>
            </p:nvPicPr>
            <p:blipFill rotWithShape="1">
              <a:blip r:embed="rId18">
                <a:extLst>
                  <a:ext uri="{96DAC541-7B7A-43D3-8B79-37D633B846F1}">
                    <asvg:svgBlip xmlns:asvg="http://schemas.microsoft.com/office/drawing/2016/SVG/main" r:embed="rId19"/>
                  </a:ext>
                </a:extLst>
              </a:blip>
              <a:srcRect l="27928" t="12424" r="28829" b="10872"/>
              <a:stretch/>
            </p:blipFill>
            <p:spPr>
              <a:xfrm>
                <a:off x="35428998" y="25480492"/>
                <a:ext cx="4409253" cy="4572000"/>
              </a:xfrm>
              <a:prstGeom prst="rect">
                <a:avLst/>
              </a:prstGeom>
            </p:spPr>
          </p:pic>
          <p:pic>
            <p:nvPicPr>
              <p:cNvPr id="26" name="Graphic 25">
                <a:extLst>
                  <a:ext uri="{FF2B5EF4-FFF2-40B4-BE49-F238E27FC236}">
                    <a16:creationId xmlns:a16="http://schemas.microsoft.com/office/drawing/2014/main" id="{7D25C4B5-DFF7-4B46-8E93-9C16A5515292}"/>
                  </a:ext>
                </a:extLst>
              </p:cNvPr>
              <p:cNvPicPr>
                <a:picLocks noChangeAspect="1"/>
              </p:cNvPicPr>
              <p:nvPr/>
            </p:nvPicPr>
            <p:blipFill rotWithShape="1">
              <a:blip r:embed="rId20">
                <a:extLst>
                  <a:ext uri="{96DAC541-7B7A-43D3-8B79-37D633B846F1}">
                    <asvg:svgBlip xmlns:asvg="http://schemas.microsoft.com/office/drawing/2016/SVG/main" r:embed="rId21"/>
                  </a:ext>
                </a:extLst>
              </a:blip>
              <a:srcRect l="27929" t="11877" r="28828" b="14929"/>
              <a:stretch/>
            </p:blipFill>
            <p:spPr>
              <a:xfrm>
                <a:off x="40091431" y="25389052"/>
                <a:ext cx="4409251" cy="4572000"/>
              </a:xfrm>
              <a:prstGeom prst="rect">
                <a:avLst/>
              </a:prstGeom>
            </p:spPr>
          </p:pic>
          <p:pic>
            <p:nvPicPr>
              <p:cNvPr id="28" name="Graphic 27">
                <a:extLst>
                  <a:ext uri="{FF2B5EF4-FFF2-40B4-BE49-F238E27FC236}">
                    <a16:creationId xmlns:a16="http://schemas.microsoft.com/office/drawing/2014/main" id="{E5F655BC-272F-2A41-B407-C7948922B6E2}"/>
                  </a:ext>
                </a:extLst>
              </p:cNvPr>
              <p:cNvPicPr>
                <a:picLocks noChangeAspect="1"/>
              </p:cNvPicPr>
              <p:nvPr/>
            </p:nvPicPr>
            <p:blipFill rotWithShape="1">
              <a:blip r:embed="rId22">
                <a:extLst>
                  <a:ext uri="{96DAC541-7B7A-43D3-8B79-37D633B846F1}">
                    <asvg:svgBlip xmlns:asvg="http://schemas.microsoft.com/office/drawing/2016/SVG/main" r:embed="rId23"/>
                  </a:ext>
                </a:extLst>
              </a:blip>
              <a:srcRect l="29293" t="14129" r="27464" b="12677"/>
              <a:stretch/>
            </p:blipFill>
            <p:spPr>
              <a:xfrm>
                <a:off x="44978601" y="25480493"/>
                <a:ext cx="4409250" cy="4572000"/>
              </a:xfrm>
              <a:prstGeom prst="rect">
                <a:avLst/>
              </a:prstGeom>
            </p:spPr>
          </p:pic>
          <p:sp>
            <p:nvSpPr>
              <p:cNvPr id="32" name="TextBox 31">
                <a:extLst>
                  <a:ext uri="{FF2B5EF4-FFF2-40B4-BE49-F238E27FC236}">
                    <a16:creationId xmlns:a16="http://schemas.microsoft.com/office/drawing/2014/main" id="{5B609462-5B68-1E4F-9A41-9976B15F7C39}"/>
                  </a:ext>
                </a:extLst>
              </p:cNvPr>
              <p:cNvSpPr txBox="1"/>
              <p:nvPr/>
            </p:nvSpPr>
            <p:spPr>
              <a:xfrm rot="16200000">
                <a:off x="33904936" y="27678860"/>
                <a:ext cx="1197764" cy="646331"/>
              </a:xfrm>
              <a:prstGeom prst="rect">
                <a:avLst/>
              </a:prstGeom>
              <a:noFill/>
            </p:spPr>
            <p:txBody>
              <a:bodyPr wrap="none" rtlCol="0">
                <a:spAutoFit/>
              </a:bodyPr>
              <a:lstStyle/>
              <a:p>
                <a:r>
                  <a:rPr lang="en-US" sz="3600" b="1" dirty="0">
                    <a:latin typeface="Consolas" panose="020B0609020204030204" pitchFamily="49" charset="0"/>
                    <a:cs typeface="Consolas" panose="020B0609020204030204" pitchFamily="49" charset="0"/>
                  </a:rPr>
                  <a:t>Dual</a:t>
                </a:r>
              </a:p>
            </p:txBody>
          </p:sp>
          <p:sp>
            <p:nvSpPr>
              <p:cNvPr id="33" name="TextBox 32">
                <a:extLst>
                  <a:ext uri="{FF2B5EF4-FFF2-40B4-BE49-F238E27FC236}">
                    <a16:creationId xmlns:a16="http://schemas.microsoft.com/office/drawing/2014/main" id="{3C7F1C81-9257-1C4D-BD6A-57CCED7A29DB}"/>
                  </a:ext>
                </a:extLst>
              </p:cNvPr>
              <p:cNvSpPr txBox="1"/>
              <p:nvPr/>
            </p:nvSpPr>
            <p:spPr>
              <a:xfrm rot="16200000">
                <a:off x="33398387" y="22715376"/>
                <a:ext cx="2210862" cy="646331"/>
              </a:xfrm>
              <a:prstGeom prst="rect">
                <a:avLst/>
              </a:prstGeom>
              <a:noFill/>
            </p:spPr>
            <p:txBody>
              <a:bodyPr wrap="none" rtlCol="0">
                <a:spAutoFit/>
              </a:bodyPr>
              <a:lstStyle/>
              <a:p>
                <a:r>
                  <a:rPr lang="en-US" sz="3600" b="1" dirty="0">
                    <a:latin typeface="Consolas" panose="020B0609020204030204" pitchFamily="49" charset="0"/>
                    <a:cs typeface="Consolas" panose="020B0609020204030204" pitchFamily="49" charset="0"/>
                  </a:rPr>
                  <a:t>Non-Dual</a:t>
                </a:r>
              </a:p>
            </p:txBody>
          </p:sp>
        </p:grpSp>
        <p:pic>
          <p:nvPicPr>
            <p:cNvPr id="41" name="Graphic 40">
              <a:extLst>
                <a:ext uri="{FF2B5EF4-FFF2-40B4-BE49-F238E27FC236}">
                  <a16:creationId xmlns:a16="http://schemas.microsoft.com/office/drawing/2014/main" id="{0564788D-AB12-7047-A375-2754D7BED5B6}"/>
                </a:ext>
              </a:extLst>
            </p:cNvPr>
            <p:cNvPicPr>
              <a:picLocks noChangeAspect="1"/>
            </p:cNvPicPr>
            <p:nvPr/>
          </p:nvPicPr>
          <p:blipFill rotWithShape="1">
            <a:blip r:embed="rId24">
              <a:extLst>
                <a:ext uri="{96DAC541-7B7A-43D3-8B79-37D633B846F1}">
                  <asvg:svgBlip xmlns:asvg="http://schemas.microsoft.com/office/drawing/2016/SVG/main" r:embed="rId25"/>
                </a:ext>
              </a:extLst>
            </a:blip>
            <a:srcRect l="4709" t="11420" r="4684" b="12336"/>
            <a:stretch/>
          </p:blipFill>
          <p:spPr>
            <a:xfrm rot="16200000">
              <a:off x="26639622" y="22202393"/>
              <a:ext cx="10376453" cy="5349147"/>
            </a:xfrm>
            <a:prstGeom prst="rect">
              <a:avLst/>
            </a:prstGeom>
          </p:spPr>
        </p:pic>
        <p:pic>
          <p:nvPicPr>
            <p:cNvPr id="42" name="Picture 41">
              <a:extLst>
                <a:ext uri="{FF2B5EF4-FFF2-40B4-BE49-F238E27FC236}">
                  <a16:creationId xmlns:a16="http://schemas.microsoft.com/office/drawing/2014/main" id="{A7EFD305-7E8E-FF41-82E6-63E8F5A3D061}"/>
                </a:ext>
              </a:extLst>
            </p:cNvPr>
            <p:cNvPicPr>
              <a:picLocks noChangeAspect="1"/>
            </p:cNvPicPr>
            <p:nvPr/>
          </p:nvPicPr>
          <p:blipFill rotWithShape="1">
            <a:blip r:embed="rId11"/>
            <a:srcRect l="43235" r="17634" b="20133"/>
            <a:stretch/>
          </p:blipFill>
          <p:spPr>
            <a:xfrm>
              <a:off x="20003273" y="19688739"/>
              <a:ext cx="8905566" cy="10376452"/>
            </a:xfrm>
            <a:prstGeom prst="rect">
              <a:avLst/>
            </a:prstGeom>
          </p:spPr>
        </p:pic>
        <p:sp>
          <p:nvSpPr>
            <p:cNvPr id="43" name="TextBox 42">
              <a:extLst>
                <a:ext uri="{FF2B5EF4-FFF2-40B4-BE49-F238E27FC236}">
                  <a16:creationId xmlns:a16="http://schemas.microsoft.com/office/drawing/2014/main" id="{7D7C6A98-8BBA-3B4F-8A07-27B21FAD7BCF}"/>
                </a:ext>
              </a:extLst>
            </p:cNvPr>
            <p:cNvSpPr txBox="1"/>
            <p:nvPr/>
          </p:nvSpPr>
          <p:spPr>
            <a:xfrm>
              <a:off x="15570018" y="18817269"/>
              <a:ext cx="1957587" cy="646331"/>
            </a:xfrm>
            <a:prstGeom prst="rect">
              <a:avLst/>
            </a:prstGeom>
            <a:noFill/>
          </p:spPr>
          <p:txBody>
            <a:bodyPr wrap="none" rtlCol="0">
              <a:spAutoFit/>
            </a:bodyPr>
            <a:lstStyle/>
            <a:p>
              <a:r>
                <a:rPr lang="en-US" sz="3600" b="1" dirty="0">
                  <a:latin typeface="Consolas" panose="020B0609020204030204" pitchFamily="49" charset="0"/>
                  <a:cs typeface="Consolas" panose="020B0609020204030204" pitchFamily="49" charset="0"/>
                </a:rPr>
                <a:t>Options</a:t>
              </a:r>
            </a:p>
          </p:txBody>
        </p:sp>
        <p:sp>
          <p:nvSpPr>
            <p:cNvPr id="44" name="TextBox 43">
              <a:extLst>
                <a:ext uri="{FF2B5EF4-FFF2-40B4-BE49-F238E27FC236}">
                  <a16:creationId xmlns:a16="http://schemas.microsoft.com/office/drawing/2014/main" id="{1AAE818C-3D7B-2243-93B5-5C429F008772}"/>
                </a:ext>
              </a:extLst>
            </p:cNvPr>
            <p:cNvSpPr txBox="1"/>
            <p:nvPr/>
          </p:nvSpPr>
          <p:spPr>
            <a:xfrm>
              <a:off x="22970713" y="18817267"/>
              <a:ext cx="2970685" cy="646331"/>
            </a:xfrm>
            <a:prstGeom prst="rect">
              <a:avLst/>
            </a:prstGeom>
            <a:noFill/>
          </p:spPr>
          <p:txBody>
            <a:bodyPr wrap="none" rtlCol="0">
              <a:spAutoFit/>
            </a:bodyPr>
            <a:lstStyle/>
            <a:p>
              <a:r>
                <a:rPr lang="en-US" sz="3600" b="1" dirty="0">
                  <a:latin typeface="Consolas" panose="020B0609020204030204" pitchFamily="49" charset="0"/>
                  <a:cs typeface="Consolas" panose="020B0609020204030204" pitchFamily="49" charset="0"/>
                </a:rPr>
                <a:t>Icosahedron</a:t>
              </a:r>
            </a:p>
          </p:txBody>
        </p:sp>
        <p:sp>
          <p:nvSpPr>
            <p:cNvPr id="45" name="TextBox 44">
              <a:extLst>
                <a:ext uri="{FF2B5EF4-FFF2-40B4-BE49-F238E27FC236}">
                  <a16:creationId xmlns:a16="http://schemas.microsoft.com/office/drawing/2014/main" id="{4EB9FAF7-FCBC-7648-B7F1-07D60C7B3865}"/>
                </a:ext>
              </a:extLst>
            </p:cNvPr>
            <p:cNvSpPr txBox="1"/>
            <p:nvPr/>
          </p:nvSpPr>
          <p:spPr>
            <a:xfrm>
              <a:off x="31555428" y="18817267"/>
              <a:ext cx="944489" cy="646331"/>
            </a:xfrm>
            <a:prstGeom prst="rect">
              <a:avLst/>
            </a:prstGeom>
            <a:noFill/>
          </p:spPr>
          <p:txBody>
            <a:bodyPr wrap="none" rtlCol="0">
              <a:spAutoFit/>
            </a:bodyPr>
            <a:lstStyle/>
            <a:p>
              <a:r>
                <a:rPr lang="en-US" sz="3600" b="1" dirty="0">
                  <a:latin typeface="Consolas" panose="020B0609020204030204" pitchFamily="49" charset="0"/>
                  <a:cs typeface="Consolas" panose="020B0609020204030204" pitchFamily="49" charset="0"/>
                </a:rPr>
                <a:t>Net</a:t>
              </a:r>
            </a:p>
          </p:txBody>
        </p:sp>
      </p:grpSp>
      <p:sp>
        <p:nvSpPr>
          <p:cNvPr id="50" name="Rectangle 49">
            <a:extLst>
              <a:ext uri="{FF2B5EF4-FFF2-40B4-BE49-F238E27FC236}">
                <a16:creationId xmlns:a16="http://schemas.microsoft.com/office/drawing/2014/main" id="{4760B11F-D036-E24C-ABC8-F9194F85E3F5}"/>
              </a:ext>
            </a:extLst>
          </p:cNvPr>
          <p:cNvSpPr/>
          <p:nvPr/>
        </p:nvSpPr>
        <p:spPr>
          <a:xfrm>
            <a:off x="12801600" y="18286476"/>
            <a:ext cx="38404800" cy="123056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800" dirty="0">
              <a:solidFill>
                <a:schemeClr val="tx1"/>
              </a:solidFill>
              <a:latin typeface="Consolas" panose="020B0609020204030204" pitchFamily="49" charset="0"/>
              <a:cs typeface="Consolas" panose="020B0609020204030204" pitchFamily="49" charset="0"/>
            </a:endParaRPr>
          </a:p>
        </p:txBody>
      </p:sp>
      <p:sp>
        <p:nvSpPr>
          <p:cNvPr id="54" name="Rectangle 53">
            <a:extLst>
              <a:ext uri="{FF2B5EF4-FFF2-40B4-BE49-F238E27FC236}">
                <a16:creationId xmlns:a16="http://schemas.microsoft.com/office/drawing/2014/main" id="{8772E00A-23C3-3942-825B-A58AD42FA77E}"/>
              </a:ext>
            </a:extLst>
          </p:cNvPr>
          <p:cNvSpPr/>
          <p:nvPr/>
        </p:nvSpPr>
        <p:spPr>
          <a:xfrm>
            <a:off x="18287999" y="5974910"/>
            <a:ext cx="7315200" cy="11473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a:bodyPr>
          <a:lstStyle/>
          <a:p>
            <a:r>
              <a:rPr lang="en-US" sz="5800" dirty="0">
                <a:solidFill>
                  <a:schemeClr val="tx1"/>
                </a:solidFill>
                <a:latin typeface="Consolas" panose="020B0609020204030204" pitchFamily="49" charset="0"/>
                <a:cs typeface="Consolas" panose="020B0609020204030204" pitchFamily="49" charset="0"/>
              </a:rPr>
              <a:t>1. Tessellation</a:t>
            </a:r>
          </a:p>
        </p:txBody>
      </p:sp>
      <p:grpSp>
        <p:nvGrpSpPr>
          <p:cNvPr id="928" name="Group 927">
            <a:extLst>
              <a:ext uri="{FF2B5EF4-FFF2-40B4-BE49-F238E27FC236}">
                <a16:creationId xmlns:a16="http://schemas.microsoft.com/office/drawing/2014/main" id="{1FBC73E3-D4B4-9844-BC34-20CC911FEA17}"/>
              </a:ext>
            </a:extLst>
          </p:cNvPr>
          <p:cNvGrpSpPr/>
          <p:nvPr/>
        </p:nvGrpSpPr>
        <p:grpSpPr>
          <a:xfrm>
            <a:off x="18287999" y="7408022"/>
            <a:ext cx="7315200" cy="4989197"/>
            <a:chOff x="18287998" y="9286780"/>
            <a:chExt cx="7315200" cy="4989197"/>
          </a:xfrm>
        </p:grpSpPr>
        <p:sp>
          <p:nvSpPr>
            <p:cNvPr id="861" name="Freeform 860">
              <a:extLst>
                <a:ext uri="{FF2B5EF4-FFF2-40B4-BE49-F238E27FC236}">
                  <a16:creationId xmlns:a16="http://schemas.microsoft.com/office/drawing/2014/main" id="{A66EA94A-75AF-7443-BAAB-5E48EF1C87F4}"/>
                </a:ext>
              </a:extLst>
            </p:cNvPr>
            <p:cNvSpPr/>
            <p:nvPr/>
          </p:nvSpPr>
          <p:spPr>
            <a:xfrm>
              <a:off x="22278107" y="9286780"/>
              <a:ext cx="1330035" cy="1535137"/>
            </a:xfrm>
            <a:custGeom>
              <a:avLst/>
              <a:gdLst>
                <a:gd name="connsiteX0" fmla="*/ 206222 w 412444"/>
                <a:gd name="connsiteY0" fmla="*/ 0 h 476046"/>
                <a:gd name="connsiteX1" fmla="*/ 0 w 412444"/>
                <a:gd name="connsiteY1" fmla="*/ 119012 h 476046"/>
                <a:gd name="connsiteX2" fmla="*/ 0 w 412444"/>
                <a:gd name="connsiteY2" fmla="*/ 357035 h 476046"/>
                <a:gd name="connsiteX3" fmla="*/ 206222 w 412444"/>
                <a:gd name="connsiteY3" fmla="*/ 476046 h 476046"/>
                <a:gd name="connsiteX4" fmla="*/ 412445 w 412444"/>
                <a:gd name="connsiteY4" fmla="*/ 357035 h 476046"/>
                <a:gd name="connsiteX5" fmla="*/ 412445 w 412444"/>
                <a:gd name="connsiteY5" fmla="*/ 119012 h 47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4" h="476046">
                  <a:moveTo>
                    <a:pt x="206222" y="0"/>
                  </a:moveTo>
                  <a:lnTo>
                    <a:pt x="0" y="119012"/>
                  </a:lnTo>
                  <a:lnTo>
                    <a:pt x="0" y="357035"/>
                  </a:lnTo>
                  <a:lnTo>
                    <a:pt x="206222" y="476046"/>
                  </a:lnTo>
                  <a:lnTo>
                    <a:pt x="412445" y="357035"/>
                  </a:lnTo>
                  <a:lnTo>
                    <a:pt x="412445" y="119012"/>
                  </a:lnTo>
                  <a:close/>
                </a:path>
              </a:pathLst>
            </a:custGeom>
            <a:solidFill>
              <a:srgbClr val="01665E">
                <a:alpha val="0"/>
              </a:srgbClr>
            </a:solidFill>
            <a:ln w="9525" cap="flat">
              <a:solidFill>
                <a:srgbClr val="000000"/>
              </a:solidFill>
              <a:prstDash val="solid"/>
              <a:miter/>
            </a:ln>
          </p:spPr>
          <p:txBody>
            <a:bodyPr rtlCol="0" anchor="ctr"/>
            <a:lstStyle/>
            <a:p>
              <a:endParaRPr lang="en-US"/>
            </a:p>
          </p:txBody>
        </p:sp>
        <p:sp>
          <p:nvSpPr>
            <p:cNvPr id="862" name="Freeform 861">
              <a:extLst>
                <a:ext uri="{FF2B5EF4-FFF2-40B4-BE49-F238E27FC236}">
                  <a16:creationId xmlns:a16="http://schemas.microsoft.com/office/drawing/2014/main" id="{AF2335D5-E214-BF48-990F-A899979B7CE9}"/>
                </a:ext>
              </a:extLst>
            </p:cNvPr>
            <p:cNvSpPr/>
            <p:nvPr/>
          </p:nvSpPr>
          <p:spPr>
            <a:xfrm>
              <a:off x="22943128" y="10438134"/>
              <a:ext cx="1330035" cy="1535134"/>
            </a:xfrm>
            <a:custGeom>
              <a:avLst/>
              <a:gdLst>
                <a:gd name="connsiteX0" fmla="*/ 206222 w 412444"/>
                <a:gd name="connsiteY0" fmla="*/ 0 h 476045"/>
                <a:gd name="connsiteX1" fmla="*/ 0 w 412444"/>
                <a:gd name="connsiteY1" fmla="*/ 119012 h 476045"/>
                <a:gd name="connsiteX2" fmla="*/ 0 w 412444"/>
                <a:gd name="connsiteY2" fmla="*/ 357034 h 476045"/>
                <a:gd name="connsiteX3" fmla="*/ 206222 w 412444"/>
                <a:gd name="connsiteY3" fmla="*/ 476046 h 476045"/>
                <a:gd name="connsiteX4" fmla="*/ 412445 w 412444"/>
                <a:gd name="connsiteY4" fmla="*/ 357034 h 476045"/>
                <a:gd name="connsiteX5" fmla="*/ 412445 w 412444"/>
                <a:gd name="connsiteY5" fmla="*/ 119012 h 476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4" h="476045">
                  <a:moveTo>
                    <a:pt x="206222" y="0"/>
                  </a:moveTo>
                  <a:lnTo>
                    <a:pt x="0" y="119012"/>
                  </a:lnTo>
                  <a:lnTo>
                    <a:pt x="0" y="357034"/>
                  </a:lnTo>
                  <a:lnTo>
                    <a:pt x="206222" y="476046"/>
                  </a:lnTo>
                  <a:lnTo>
                    <a:pt x="412445" y="357034"/>
                  </a:lnTo>
                  <a:lnTo>
                    <a:pt x="412445" y="119012"/>
                  </a:lnTo>
                  <a:close/>
                </a:path>
              </a:pathLst>
            </a:custGeom>
            <a:solidFill>
              <a:srgbClr val="01665E">
                <a:alpha val="0"/>
              </a:srgbClr>
            </a:solidFill>
            <a:ln w="9525" cap="flat">
              <a:solidFill>
                <a:srgbClr val="000000"/>
              </a:solidFill>
              <a:prstDash val="solid"/>
              <a:miter/>
            </a:ln>
          </p:spPr>
          <p:txBody>
            <a:bodyPr rtlCol="0" anchor="ctr"/>
            <a:lstStyle/>
            <a:p>
              <a:endParaRPr lang="en-US"/>
            </a:p>
          </p:txBody>
        </p:sp>
        <p:sp>
          <p:nvSpPr>
            <p:cNvPr id="863" name="Freeform 862">
              <a:extLst>
                <a:ext uri="{FF2B5EF4-FFF2-40B4-BE49-F238E27FC236}">
                  <a16:creationId xmlns:a16="http://schemas.microsoft.com/office/drawing/2014/main" id="{F3C7CAA4-558B-7A4E-AEE7-F309126F6C5C}"/>
                </a:ext>
              </a:extLst>
            </p:cNvPr>
            <p:cNvSpPr/>
            <p:nvPr/>
          </p:nvSpPr>
          <p:spPr>
            <a:xfrm>
              <a:off x="23608145" y="11589486"/>
              <a:ext cx="1330035" cy="1535137"/>
            </a:xfrm>
            <a:custGeom>
              <a:avLst/>
              <a:gdLst>
                <a:gd name="connsiteX0" fmla="*/ 206222 w 412444"/>
                <a:gd name="connsiteY0" fmla="*/ 0 h 476046"/>
                <a:gd name="connsiteX1" fmla="*/ 0 w 412444"/>
                <a:gd name="connsiteY1" fmla="*/ 119012 h 476046"/>
                <a:gd name="connsiteX2" fmla="*/ 0 w 412444"/>
                <a:gd name="connsiteY2" fmla="*/ 357035 h 476046"/>
                <a:gd name="connsiteX3" fmla="*/ 206222 w 412444"/>
                <a:gd name="connsiteY3" fmla="*/ 476046 h 476046"/>
                <a:gd name="connsiteX4" fmla="*/ 412445 w 412444"/>
                <a:gd name="connsiteY4" fmla="*/ 357035 h 476046"/>
                <a:gd name="connsiteX5" fmla="*/ 412445 w 412444"/>
                <a:gd name="connsiteY5" fmla="*/ 119012 h 47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4" h="476046">
                  <a:moveTo>
                    <a:pt x="206222" y="0"/>
                  </a:moveTo>
                  <a:lnTo>
                    <a:pt x="0" y="119012"/>
                  </a:lnTo>
                  <a:lnTo>
                    <a:pt x="0" y="357035"/>
                  </a:lnTo>
                  <a:lnTo>
                    <a:pt x="206222" y="476046"/>
                  </a:lnTo>
                  <a:lnTo>
                    <a:pt x="412445" y="357035"/>
                  </a:lnTo>
                  <a:lnTo>
                    <a:pt x="412445" y="119012"/>
                  </a:lnTo>
                  <a:close/>
                </a:path>
              </a:pathLst>
            </a:custGeom>
            <a:solidFill>
              <a:srgbClr val="01665E">
                <a:alpha val="0"/>
              </a:srgbClr>
            </a:solidFill>
            <a:ln w="9525" cap="flat">
              <a:solidFill>
                <a:srgbClr val="000000"/>
              </a:solidFill>
              <a:prstDash val="solid"/>
              <a:miter/>
            </a:ln>
          </p:spPr>
          <p:txBody>
            <a:bodyPr rtlCol="0" anchor="ctr"/>
            <a:lstStyle/>
            <a:p>
              <a:endParaRPr lang="en-US"/>
            </a:p>
          </p:txBody>
        </p:sp>
        <p:sp>
          <p:nvSpPr>
            <p:cNvPr id="864" name="Freeform 863">
              <a:extLst>
                <a:ext uri="{FF2B5EF4-FFF2-40B4-BE49-F238E27FC236}">
                  <a16:creationId xmlns:a16="http://schemas.microsoft.com/office/drawing/2014/main" id="{7C794B89-127F-F640-B6CD-5859BCF137A1}"/>
                </a:ext>
              </a:extLst>
            </p:cNvPr>
            <p:cNvSpPr/>
            <p:nvPr/>
          </p:nvSpPr>
          <p:spPr>
            <a:xfrm>
              <a:off x="24273163" y="12740840"/>
              <a:ext cx="1330035" cy="1535137"/>
            </a:xfrm>
            <a:custGeom>
              <a:avLst/>
              <a:gdLst>
                <a:gd name="connsiteX0" fmla="*/ 206222 w 412444"/>
                <a:gd name="connsiteY0" fmla="*/ 0 h 476046"/>
                <a:gd name="connsiteX1" fmla="*/ 0 w 412444"/>
                <a:gd name="connsiteY1" fmla="*/ 119012 h 476046"/>
                <a:gd name="connsiteX2" fmla="*/ 0 w 412444"/>
                <a:gd name="connsiteY2" fmla="*/ 357035 h 476046"/>
                <a:gd name="connsiteX3" fmla="*/ 206222 w 412444"/>
                <a:gd name="connsiteY3" fmla="*/ 476046 h 476046"/>
                <a:gd name="connsiteX4" fmla="*/ 412445 w 412444"/>
                <a:gd name="connsiteY4" fmla="*/ 357035 h 476046"/>
                <a:gd name="connsiteX5" fmla="*/ 412445 w 412444"/>
                <a:gd name="connsiteY5" fmla="*/ 119012 h 47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4" h="476046">
                  <a:moveTo>
                    <a:pt x="206222" y="0"/>
                  </a:moveTo>
                  <a:lnTo>
                    <a:pt x="0" y="119012"/>
                  </a:lnTo>
                  <a:lnTo>
                    <a:pt x="0" y="357035"/>
                  </a:lnTo>
                  <a:lnTo>
                    <a:pt x="206222" y="476046"/>
                  </a:lnTo>
                  <a:lnTo>
                    <a:pt x="412445" y="357035"/>
                  </a:lnTo>
                  <a:lnTo>
                    <a:pt x="412445" y="119012"/>
                  </a:lnTo>
                  <a:close/>
                </a:path>
              </a:pathLst>
            </a:custGeom>
            <a:solidFill>
              <a:srgbClr val="01665E">
                <a:alpha val="0"/>
              </a:srgbClr>
            </a:solidFill>
            <a:ln w="9525" cap="flat">
              <a:solidFill>
                <a:srgbClr val="000000"/>
              </a:solidFill>
              <a:prstDash val="solid"/>
              <a:miter/>
            </a:ln>
          </p:spPr>
          <p:txBody>
            <a:bodyPr rtlCol="0" anchor="ctr"/>
            <a:lstStyle/>
            <a:p>
              <a:endParaRPr lang="en-US"/>
            </a:p>
          </p:txBody>
        </p:sp>
        <p:sp>
          <p:nvSpPr>
            <p:cNvPr id="865" name="Freeform 864">
              <a:extLst>
                <a:ext uri="{FF2B5EF4-FFF2-40B4-BE49-F238E27FC236}">
                  <a16:creationId xmlns:a16="http://schemas.microsoft.com/office/drawing/2014/main" id="{D98DC742-585F-2E42-A372-77EC991FA986}"/>
                </a:ext>
              </a:extLst>
            </p:cNvPr>
            <p:cNvSpPr/>
            <p:nvPr/>
          </p:nvSpPr>
          <p:spPr>
            <a:xfrm>
              <a:off x="20948072" y="9286780"/>
              <a:ext cx="1330035" cy="1535137"/>
            </a:xfrm>
            <a:custGeom>
              <a:avLst/>
              <a:gdLst>
                <a:gd name="connsiteX0" fmla="*/ 206222 w 412444"/>
                <a:gd name="connsiteY0" fmla="*/ 0 h 476046"/>
                <a:gd name="connsiteX1" fmla="*/ 0 w 412444"/>
                <a:gd name="connsiteY1" fmla="*/ 119012 h 476046"/>
                <a:gd name="connsiteX2" fmla="*/ 0 w 412444"/>
                <a:gd name="connsiteY2" fmla="*/ 357035 h 476046"/>
                <a:gd name="connsiteX3" fmla="*/ 206222 w 412444"/>
                <a:gd name="connsiteY3" fmla="*/ 476046 h 476046"/>
                <a:gd name="connsiteX4" fmla="*/ 412445 w 412444"/>
                <a:gd name="connsiteY4" fmla="*/ 357035 h 476046"/>
                <a:gd name="connsiteX5" fmla="*/ 412445 w 412444"/>
                <a:gd name="connsiteY5" fmla="*/ 119012 h 47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4" h="476046">
                  <a:moveTo>
                    <a:pt x="206222" y="0"/>
                  </a:moveTo>
                  <a:lnTo>
                    <a:pt x="0" y="119012"/>
                  </a:lnTo>
                  <a:lnTo>
                    <a:pt x="0" y="357035"/>
                  </a:lnTo>
                  <a:lnTo>
                    <a:pt x="206222" y="476046"/>
                  </a:lnTo>
                  <a:lnTo>
                    <a:pt x="412445" y="357035"/>
                  </a:lnTo>
                  <a:lnTo>
                    <a:pt x="412445" y="119012"/>
                  </a:lnTo>
                  <a:close/>
                </a:path>
              </a:pathLst>
            </a:custGeom>
            <a:solidFill>
              <a:srgbClr val="01665E">
                <a:alpha val="0"/>
              </a:srgbClr>
            </a:solidFill>
            <a:ln w="9525" cap="flat">
              <a:solidFill>
                <a:srgbClr val="000000"/>
              </a:solidFill>
              <a:prstDash val="solid"/>
              <a:miter/>
            </a:ln>
          </p:spPr>
          <p:txBody>
            <a:bodyPr rtlCol="0" anchor="ctr"/>
            <a:lstStyle/>
            <a:p>
              <a:endParaRPr lang="en-US"/>
            </a:p>
          </p:txBody>
        </p:sp>
        <p:sp>
          <p:nvSpPr>
            <p:cNvPr id="866" name="Freeform 865">
              <a:extLst>
                <a:ext uri="{FF2B5EF4-FFF2-40B4-BE49-F238E27FC236}">
                  <a16:creationId xmlns:a16="http://schemas.microsoft.com/office/drawing/2014/main" id="{40AE0090-0FF8-5F4A-86D2-D24DC5B1D6BB}"/>
                </a:ext>
              </a:extLst>
            </p:cNvPr>
            <p:cNvSpPr/>
            <p:nvPr/>
          </p:nvSpPr>
          <p:spPr>
            <a:xfrm>
              <a:off x="21613089" y="10438134"/>
              <a:ext cx="1330035" cy="1535134"/>
            </a:xfrm>
            <a:custGeom>
              <a:avLst/>
              <a:gdLst>
                <a:gd name="connsiteX0" fmla="*/ 206222 w 412444"/>
                <a:gd name="connsiteY0" fmla="*/ 0 h 476045"/>
                <a:gd name="connsiteX1" fmla="*/ 0 w 412444"/>
                <a:gd name="connsiteY1" fmla="*/ 119012 h 476045"/>
                <a:gd name="connsiteX2" fmla="*/ 0 w 412444"/>
                <a:gd name="connsiteY2" fmla="*/ 357034 h 476045"/>
                <a:gd name="connsiteX3" fmla="*/ 206222 w 412444"/>
                <a:gd name="connsiteY3" fmla="*/ 476046 h 476045"/>
                <a:gd name="connsiteX4" fmla="*/ 412445 w 412444"/>
                <a:gd name="connsiteY4" fmla="*/ 357034 h 476045"/>
                <a:gd name="connsiteX5" fmla="*/ 412445 w 412444"/>
                <a:gd name="connsiteY5" fmla="*/ 119012 h 476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4" h="476045">
                  <a:moveTo>
                    <a:pt x="206222" y="0"/>
                  </a:moveTo>
                  <a:lnTo>
                    <a:pt x="0" y="119012"/>
                  </a:lnTo>
                  <a:lnTo>
                    <a:pt x="0" y="357034"/>
                  </a:lnTo>
                  <a:lnTo>
                    <a:pt x="206222" y="476046"/>
                  </a:lnTo>
                  <a:lnTo>
                    <a:pt x="412445" y="357034"/>
                  </a:lnTo>
                  <a:lnTo>
                    <a:pt x="412445" y="119012"/>
                  </a:lnTo>
                  <a:close/>
                </a:path>
              </a:pathLst>
            </a:custGeom>
            <a:solidFill>
              <a:srgbClr val="01665E">
                <a:alpha val="0"/>
              </a:srgbClr>
            </a:solidFill>
            <a:ln w="9525" cap="flat">
              <a:solidFill>
                <a:srgbClr val="000000"/>
              </a:solidFill>
              <a:prstDash val="solid"/>
              <a:miter/>
            </a:ln>
          </p:spPr>
          <p:txBody>
            <a:bodyPr rtlCol="0" anchor="ctr"/>
            <a:lstStyle/>
            <a:p>
              <a:endParaRPr lang="en-US"/>
            </a:p>
          </p:txBody>
        </p:sp>
        <p:sp>
          <p:nvSpPr>
            <p:cNvPr id="867" name="Freeform 866">
              <a:extLst>
                <a:ext uri="{FF2B5EF4-FFF2-40B4-BE49-F238E27FC236}">
                  <a16:creationId xmlns:a16="http://schemas.microsoft.com/office/drawing/2014/main" id="{7B3F5233-B346-744C-92BD-638A22D591E9}"/>
                </a:ext>
              </a:extLst>
            </p:cNvPr>
            <p:cNvSpPr/>
            <p:nvPr/>
          </p:nvSpPr>
          <p:spPr>
            <a:xfrm>
              <a:off x="22278107" y="11589486"/>
              <a:ext cx="1330035" cy="1535137"/>
            </a:xfrm>
            <a:custGeom>
              <a:avLst/>
              <a:gdLst>
                <a:gd name="connsiteX0" fmla="*/ 206222 w 412444"/>
                <a:gd name="connsiteY0" fmla="*/ 0 h 476046"/>
                <a:gd name="connsiteX1" fmla="*/ 0 w 412444"/>
                <a:gd name="connsiteY1" fmla="*/ 119012 h 476046"/>
                <a:gd name="connsiteX2" fmla="*/ 0 w 412444"/>
                <a:gd name="connsiteY2" fmla="*/ 357035 h 476046"/>
                <a:gd name="connsiteX3" fmla="*/ 206222 w 412444"/>
                <a:gd name="connsiteY3" fmla="*/ 476046 h 476046"/>
                <a:gd name="connsiteX4" fmla="*/ 412445 w 412444"/>
                <a:gd name="connsiteY4" fmla="*/ 357035 h 476046"/>
                <a:gd name="connsiteX5" fmla="*/ 412445 w 412444"/>
                <a:gd name="connsiteY5" fmla="*/ 119012 h 47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4" h="476046">
                  <a:moveTo>
                    <a:pt x="206222" y="0"/>
                  </a:moveTo>
                  <a:lnTo>
                    <a:pt x="0" y="119012"/>
                  </a:lnTo>
                  <a:lnTo>
                    <a:pt x="0" y="357035"/>
                  </a:lnTo>
                  <a:lnTo>
                    <a:pt x="206222" y="476046"/>
                  </a:lnTo>
                  <a:lnTo>
                    <a:pt x="412445" y="357035"/>
                  </a:lnTo>
                  <a:lnTo>
                    <a:pt x="412445" y="119012"/>
                  </a:lnTo>
                  <a:close/>
                </a:path>
              </a:pathLst>
            </a:custGeom>
            <a:solidFill>
              <a:srgbClr val="01665E">
                <a:alpha val="0"/>
              </a:srgbClr>
            </a:solidFill>
            <a:ln w="9525" cap="flat">
              <a:solidFill>
                <a:srgbClr val="000000"/>
              </a:solidFill>
              <a:prstDash val="solid"/>
              <a:miter/>
            </a:ln>
          </p:spPr>
          <p:txBody>
            <a:bodyPr rtlCol="0" anchor="ctr"/>
            <a:lstStyle/>
            <a:p>
              <a:endParaRPr lang="en-US"/>
            </a:p>
          </p:txBody>
        </p:sp>
        <p:sp>
          <p:nvSpPr>
            <p:cNvPr id="868" name="Freeform 867">
              <a:extLst>
                <a:ext uri="{FF2B5EF4-FFF2-40B4-BE49-F238E27FC236}">
                  <a16:creationId xmlns:a16="http://schemas.microsoft.com/office/drawing/2014/main" id="{7920F632-4680-364E-9636-1ABEF782375B}"/>
                </a:ext>
              </a:extLst>
            </p:cNvPr>
            <p:cNvSpPr/>
            <p:nvPr/>
          </p:nvSpPr>
          <p:spPr>
            <a:xfrm>
              <a:off x="22943128" y="12740840"/>
              <a:ext cx="1330035" cy="1535137"/>
            </a:xfrm>
            <a:custGeom>
              <a:avLst/>
              <a:gdLst>
                <a:gd name="connsiteX0" fmla="*/ 206222 w 412444"/>
                <a:gd name="connsiteY0" fmla="*/ 0 h 476046"/>
                <a:gd name="connsiteX1" fmla="*/ 0 w 412444"/>
                <a:gd name="connsiteY1" fmla="*/ 119012 h 476046"/>
                <a:gd name="connsiteX2" fmla="*/ 0 w 412444"/>
                <a:gd name="connsiteY2" fmla="*/ 357035 h 476046"/>
                <a:gd name="connsiteX3" fmla="*/ 206222 w 412444"/>
                <a:gd name="connsiteY3" fmla="*/ 476046 h 476046"/>
                <a:gd name="connsiteX4" fmla="*/ 412445 w 412444"/>
                <a:gd name="connsiteY4" fmla="*/ 357035 h 476046"/>
                <a:gd name="connsiteX5" fmla="*/ 412445 w 412444"/>
                <a:gd name="connsiteY5" fmla="*/ 119012 h 47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4" h="476046">
                  <a:moveTo>
                    <a:pt x="206222" y="0"/>
                  </a:moveTo>
                  <a:lnTo>
                    <a:pt x="0" y="119012"/>
                  </a:lnTo>
                  <a:lnTo>
                    <a:pt x="0" y="357035"/>
                  </a:lnTo>
                  <a:lnTo>
                    <a:pt x="206222" y="476046"/>
                  </a:lnTo>
                  <a:lnTo>
                    <a:pt x="412445" y="357035"/>
                  </a:lnTo>
                  <a:lnTo>
                    <a:pt x="412445" y="119012"/>
                  </a:lnTo>
                  <a:close/>
                </a:path>
              </a:pathLst>
            </a:custGeom>
            <a:solidFill>
              <a:srgbClr val="01665E">
                <a:alpha val="0"/>
              </a:srgbClr>
            </a:solidFill>
            <a:ln w="9525" cap="flat">
              <a:solidFill>
                <a:srgbClr val="000000"/>
              </a:solidFill>
              <a:prstDash val="solid"/>
              <a:miter/>
            </a:ln>
          </p:spPr>
          <p:txBody>
            <a:bodyPr rtlCol="0" anchor="ctr"/>
            <a:lstStyle/>
            <a:p>
              <a:endParaRPr lang="en-US"/>
            </a:p>
          </p:txBody>
        </p:sp>
        <p:sp>
          <p:nvSpPr>
            <p:cNvPr id="869" name="Freeform 868">
              <a:extLst>
                <a:ext uri="{FF2B5EF4-FFF2-40B4-BE49-F238E27FC236}">
                  <a16:creationId xmlns:a16="http://schemas.microsoft.com/office/drawing/2014/main" id="{D27C68D3-FE1D-1C48-8AE9-67DDB54C2523}"/>
                </a:ext>
              </a:extLst>
            </p:cNvPr>
            <p:cNvSpPr/>
            <p:nvPr/>
          </p:nvSpPr>
          <p:spPr>
            <a:xfrm>
              <a:off x="19618033" y="9286780"/>
              <a:ext cx="1330035" cy="1535137"/>
            </a:xfrm>
            <a:custGeom>
              <a:avLst/>
              <a:gdLst>
                <a:gd name="connsiteX0" fmla="*/ 206222 w 412444"/>
                <a:gd name="connsiteY0" fmla="*/ 0 h 476046"/>
                <a:gd name="connsiteX1" fmla="*/ 0 w 412444"/>
                <a:gd name="connsiteY1" fmla="*/ 119012 h 476046"/>
                <a:gd name="connsiteX2" fmla="*/ 0 w 412444"/>
                <a:gd name="connsiteY2" fmla="*/ 357035 h 476046"/>
                <a:gd name="connsiteX3" fmla="*/ 206222 w 412444"/>
                <a:gd name="connsiteY3" fmla="*/ 476046 h 476046"/>
                <a:gd name="connsiteX4" fmla="*/ 412445 w 412444"/>
                <a:gd name="connsiteY4" fmla="*/ 357035 h 476046"/>
                <a:gd name="connsiteX5" fmla="*/ 412445 w 412444"/>
                <a:gd name="connsiteY5" fmla="*/ 119012 h 47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4" h="476046">
                  <a:moveTo>
                    <a:pt x="206222" y="0"/>
                  </a:moveTo>
                  <a:lnTo>
                    <a:pt x="0" y="119012"/>
                  </a:lnTo>
                  <a:lnTo>
                    <a:pt x="0" y="357035"/>
                  </a:lnTo>
                  <a:lnTo>
                    <a:pt x="206222" y="476046"/>
                  </a:lnTo>
                  <a:lnTo>
                    <a:pt x="412445" y="357035"/>
                  </a:lnTo>
                  <a:lnTo>
                    <a:pt x="412445" y="119012"/>
                  </a:lnTo>
                  <a:close/>
                </a:path>
              </a:pathLst>
            </a:custGeom>
            <a:solidFill>
              <a:srgbClr val="01665E">
                <a:alpha val="0"/>
              </a:srgbClr>
            </a:solidFill>
            <a:ln w="9525" cap="flat">
              <a:solidFill>
                <a:srgbClr val="000000"/>
              </a:solidFill>
              <a:prstDash val="solid"/>
              <a:miter/>
            </a:ln>
          </p:spPr>
          <p:txBody>
            <a:bodyPr rtlCol="0" anchor="ctr"/>
            <a:lstStyle/>
            <a:p>
              <a:endParaRPr lang="en-US"/>
            </a:p>
          </p:txBody>
        </p:sp>
        <p:sp>
          <p:nvSpPr>
            <p:cNvPr id="870" name="Freeform 869">
              <a:extLst>
                <a:ext uri="{FF2B5EF4-FFF2-40B4-BE49-F238E27FC236}">
                  <a16:creationId xmlns:a16="http://schemas.microsoft.com/office/drawing/2014/main" id="{26E05137-4BDD-FF41-AABD-72454FC5AF3B}"/>
                </a:ext>
              </a:extLst>
            </p:cNvPr>
            <p:cNvSpPr/>
            <p:nvPr/>
          </p:nvSpPr>
          <p:spPr>
            <a:xfrm>
              <a:off x="20283051" y="10438134"/>
              <a:ext cx="1330035" cy="1535134"/>
            </a:xfrm>
            <a:custGeom>
              <a:avLst/>
              <a:gdLst>
                <a:gd name="connsiteX0" fmla="*/ 206222 w 412444"/>
                <a:gd name="connsiteY0" fmla="*/ 0 h 476045"/>
                <a:gd name="connsiteX1" fmla="*/ 0 w 412444"/>
                <a:gd name="connsiteY1" fmla="*/ 119012 h 476045"/>
                <a:gd name="connsiteX2" fmla="*/ 0 w 412444"/>
                <a:gd name="connsiteY2" fmla="*/ 357034 h 476045"/>
                <a:gd name="connsiteX3" fmla="*/ 206222 w 412444"/>
                <a:gd name="connsiteY3" fmla="*/ 476046 h 476045"/>
                <a:gd name="connsiteX4" fmla="*/ 412445 w 412444"/>
                <a:gd name="connsiteY4" fmla="*/ 357034 h 476045"/>
                <a:gd name="connsiteX5" fmla="*/ 412445 w 412444"/>
                <a:gd name="connsiteY5" fmla="*/ 119012 h 476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4" h="476045">
                  <a:moveTo>
                    <a:pt x="206222" y="0"/>
                  </a:moveTo>
                  <a:lnTo>
                    <a:pt x="0" y="119012"/>
                  </a:lnTo>
                  <a:lnTo>
                    <a:pt x="0" y="357034"/>
                  </a:lnTo>
                  <a:lnTo>
                    <a:pt x="206222" y="476046"/>
                  </a:lnTo>
                  <a:lnTo>
                    <a:pt x="412445" y="357034"/>
                  </a:lnTo>
                  <a:lnTo>
                    <a:pt x="412445" y="119012"/>
                  </a:lnTo>
                  <a:close/>
                </a:path>
              </a:pathLst>
            </a:custGeom>
            <a:solidFill>
              <a:srgbClr val="01665E">
                <a:alpha val="0"/>
              </a:srgbClr>
            </a:solidFill>
            <a:ln w="9525" cap="flat">
              <a:solidFill>
                <a:srgbClr val="000000"/>
              </a:solidFill>
              <a:prstDash val="solid"/>
              <a:miter/>
            </a:ln>
          </p:spPr>
          <p:txBody>
            <a:bodyPr rtlCol="0" anchor="ctr"/>
            <a:lstStyle/>
            <a:p>
              <a:endParaRPr lang="en-US"/>
            </a:p>
          </p:txBody>
        </p:sp>
        <p:sp>
          <p:nvSpPr>
            <p:cNvPr id="871" name="Freeform 870">
              <a:extLst>
                <a:ext uri="{FF2B5EF4-FFF2-40B4-BE49-F238E27FC236}">
                  <a16:creationId xmlns:a16="http://schemas.microsoft.com/office/drawing/2014/main" id="{2EAA173E-E912-414B-8A0E-C364B5BACC3C}"/>
                </a:ext>
              </a:extLst>
            </p:cNvPr>
            <p:cNvSpPr/>
            <p:nvPr/>
          </p:nvSpPr>
          <p:spPr>
            <a:xfrm>
              <a:off x="20948072" y="11589486"/>
              <a:ext cx="1330035" cy="1535137"/>
            </a:xfrm>
            <a:custGeom>
              <a:avLst/>
              <a:gdLst>
                <a:gd name="connsiteX0" fmla="*/ 206222 w 412444"/>
                <a:gd name="connsiteY0" fmla="*/ 0 h 476046"/>
                <a:gd name="connsiteX1" fmla="*/ 0 w 412444"/>
                <a:gd name="connsiteY1" fmla="*/ 119012 h 476046"/>
                <a:gd name="connsiteX2" fmla="*/ 0 w 412444"/>
                <a:gd name="connsiteY2" fmla="*/ 357035 h 476046"/>
                <a:gd name="connsiteX3" fmla="*/ 206222 w 412444"/>
                <a:gd name="connsiteY3" fmla="*/ 476046 h 476046"/>
                <a:gd name="connsiteX4" fmla="*/ 412445 w 412444"/>
                <a:gd name="connsiteY4" fmla="*/ 357035 h 476046"/>
                <a:gd name="connsiteX5" fmla="*/ 412445 w 412444"/>
                <a:gd name="connsiteY5" fmla="*/ 119012 h 47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4" h="476046">
                  <a:moveTo>
                    <a:pt x="206222" y="0"/>
                  </a:moveTo>
                  <a:lnTo>
                    <a:pt x="0" y="119012"/>
                  </a:lnTo>
                  <a:lnTo>
                    <a:pt x="0" y="357035"/>
                  </a:lnTo>
                  <a:lnTo>
                    <a:pt x="206222" y="476046"/>
                  </a:lnTo>
                  <a:lnTo>
                    <a:pt x="412445" y="357035"/>
                  </a:lnTo>
                  <a:lnTo>
                    <a:pt x="412445" y="119012"/>
                  </a:lnTo>
                  <a:close/>
                </a:path>
              </a:pathLst>
            </a:custGeom>
            <a:solidFill>
              <a:srgbClr val="01665E">
                <a:alpha val="0"/>
              </a:srgbClr>
            </a:solidFill>
            <a:ln w="9525" cap="flat">
              <a:solidFill>
                <a:srgbClr val="000000"/>
              </a:solidFill>
              <a:prstDash val="solid"/>
              <a:miter/>
            </a:ln>
          </p:spPr>
          <p:txBody>
            <a:bodyPr rtlCol="0" anchor="ctr"/>
            <a:lstStyle/>
            <a:p>
              <a:endParaRPr lang="en-US"/>
            </a:p>
          </p:txBody>
        </p:sp>
        <p:sp>
          <p:nvSpPr>
            <p:cNvPr id="872" name="Freeform 871">
              <a:extLst>
                <a:ext uri="{FF2B5EF4-FFF2-40B4-BE49-F238E27FC236}">
                  <a16:creationId xmlns:a16="http://schemas.microsoft.com/office/drawing/2014/main" id="{267FF871-D82B-4742-B313-22E5CF197CE0}"/>
                </a:ext>
              </a:extLst>
            </p:cNvPr>
            <p:cNvSpPr/>
            <p:nvPr/>
          </p:nvSpPr>
          <p:spPr>
            <a:xfrm>
              <a:off x="21613089" y="12740840"/>
              <a:ext cx="1330035" cy="1535137"/>
            </a:xfrm>
            <a:custGeom>
              <a:avLst/>
              <a:gdLst>
                <a:gd name="connsiteX0" fmla="*/ 206222 w 412444"/>
                <a:gd name="connsiteY0" fmla="*/ 0 h 476046"/>
                <a:gd name="connsiteX1" fmla="*/ 0 w 412444"/>
                <a:gd name="connsiteY1" fmla="*/ 119012 h 476046"/>
                <a:gd name="connsiteX2" fmla="*/ 0 w 412444"/>
                <a:gd name="connsiteY2" fmla="*/ 357035 h 476046"/>
                <a:gd name="connsiteX3" fmla="*/ 206222 w 412444"/>
                <a:gd name="connsiteY3" fmla="*/ 476046 h 476046"/>
                <a:gd name="connsiteX4" fmla="*/ 412445 w 412444"/>
                <a:gd name="connsiteY4" fmla="*/ 357035 h 476046"/>
                <a:gd name="connsiteX5" fmla="*/ 412445 w 412444"/>
                <a:gd name="connsiteY5" fmla="*/ 119012 h 47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4" h="476046">
                  <a:moveTo>
                    <a:pt x="206222" y="0"/>
                  </a:moveTo>
                  <a:lnTo>
                    <a:pt x="0" y="119012"/>
                  </a:lnTo>
                  <a:lnTo>
                    <a:pt x="0" y="357035"/>
                  </a:lnTo>
                  <a:lnTo>
                    <a:pt x="206222" y="476046"/>
                  </a:lnTo>
                  <a:lnTo>
                    <a:pt x="412445" y="357035"/>
                  </a:lnTo>
                  <a:lnTo>
                    <a:pt x="412445" y="119012"/>
                  </a:lnTo>
                  <a:close/>
                </a:path>
              </a:pathLst>
            </a:custGeom>
            <a:solidFill>
              <a:srgbClr val="01665E">
                <a:alpha val="0"/>
              </a:srgbClr>
            </a:solidFill>
            <a:ln w="9525" cap="flat">
              <a:solidFill>
                <a:srgbClr val="000000"/>
              </a:solidFill>
              <a:prstDash val="solid"/>
              <a:miter/>
            </a:ln>
          </p:spPr>
          <p:txBody>
            <a:bodyPr rtlCol="0" anchor="ctr"/>
            <a:lstStyle/>
            <a:p>
              <a:endParaRPr lang="en-US"/>
            </a:p>
          </p:txBody>
        </p:sp>
        <p:sp>
          <p:nvSpPr>
            <p:cNvPr id="874" name="Freeform 873">
              <a:extLst>
                <a:ext uri="{FF2B5EF4-FFF2-40B4-BE49-F238E27FC236}">
                  <a16:creationId xmlns:a16="http://schemas.microsoft.com/office/drawing/2014/main" id="{2DE7437A-E133-6D4C-8947-E72FB04053E2}"/>
                </a:ext>
              </a:extLst>
            </p:cNvPr>
            <p:cNvSpPr/>
            <p:nvPr/>
          </p:nvSpPr>
          <p:spPr>
            <a:xfrm>
              <a:off x="18287998" y="9286780"/>
              <a:ext cx="1330035" cy="1535137"/>
            </a:xfrm>
            <a:custGeom>
              <a:avLst/>
              <a:gdLst>
                <a:gd name="connsiteX0" fmla="*/ 206222 w 412444"/>
                <a:gd name="connsiteY0" fmla="*/ 0 h 476046"/>
                <a:gd name="connsiteX1" fmla="*/ 0 w 412444"/>
                <a:gd name="connsiteY1" fmla="*/ 119012 h 476046"/>
                <a:gd name="connsiteX2" fmla="*/ 0 w 412444"/>
                <a:gd name="connsiteY2" fmla="*/ 357035 h 476046"/>
                <a:gd name="connsiteX3" fmla="*/ 206222 w 412444"/>
                <a:gd name="connsiteY3" fmla="*/ 476046 h 476046"/>
                <a:gd name="connsiteX4" fmla="*/ 412445 w 412444"/>
                <a:gd name="connsiteY4" fmla="*/ 357035 h 476046"/>
                <a:gd name="connsiteX5" fmla="*/ 412445 w 412444"/>
                <a:gd name="connsiteY5" fmla="*/ 119012 h 47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4" h="476046">
                  <a:moveTo>
                    <a:pt x="206222" y="0"/>
                  </a:moveTo>
                  <a:lnTo>
                    <a:pt x="0" y="119012"/>
                  </a:lnTo>
                  <a:lnTo>
                    <a:pt x="0" y="357035"/>
                  </a:lnTo>
                  <a:lnTo>
                    <a:pt x="206222" y="476046"/>
                  </a:lnTo>
                  <a:lnTo>
                    <a:pt x="412445" y="357035"/>
                  </a:lnTo>
                  <a:lnTo>
                    <a:pt x="412445" y="119012"/>
                  </a:lnTo>
                  <a:close/>
                </a:path>
              </a:pathLst>
            </a:custGeom>
            <a:solidFill>
              <a:srgbClr val="01665E">
                <a:alpha val="0"/>
              </a:srgbClr>
            </a:solidFill>
            <a:ln w="9525" cap="flat">
              <a:solidFill>
                <a:srgbClr val="000000"/>
              </a:solidFill>
              <a:prstDash val="solid"/>
              <a:miter/>
            </a:ln>
          </p:spPr>
          <p:txBody>
            <a:bodyPr rtlCol="0" anchor="ctr"/>
            <a:lstStyle/>
            <a:p>
              <a:endParaRPr lang="en-US"/>
            </a:p>
          </p:txBody>
        </p:sp>
        <p:sp>
          <p:nvSpPr>
            <p:cNvPr id="875" name="Freeform 874">
              <a:extLst>
                <a:ext uri="{FF2B5EF4-FFF2-40B4-BE49-F238E27FC236}">
                  <a16:creationId xmlns:a16="http://schemas.microsoft.com/office/drawing/2014/main" id="{CC90FAA3-FD8F-6B48-AEF8-93C59C8B49CF}"/>
                </a:ext>
              </a:extLst>
            </p:cNvPr>
            <p:cNvSpPr/>
            <p:nvPr/>
          </p:nvSpPr>
          <p:spPr>
            <a:xfrm>
              <a:off x="18953016" y="10438134"/>
              <a:ext cx="1330035" cy="1535134"/>
            </a:xfrm>
            <a:custGeom>
              <a:avLst/>
              <a:gdLst>
                <a:gd name="connsiteX0" fmla="*/ 206222 w 412444"/>
                <a:gd name="connsiteY0" fmla="*/ 0 h 476045"/>
                <a:gd name="connsiteX1" fmla="*/ 0 w 412444"/>
                <a:gd name="connsiteY1" fmla="*/ 119012 h 476045"/>
                <a:gd name="connsiteX2" fmla="*/ 0 w 412444"/>
                <a:gd name="connsiteY2" fmla="*/ 357034 h 476045"/>
                <a:gd name="connsiteX3" fmla="*/ 206222 w 412444"/>
                <a:gd name="connsiteY3" fmla="*/ 476046 h 476045"/>
                <a:gd name="connsiteX4" fmla="*/ 412445 w 412444"/>
                <a:gd name="connsiteY4" fmla="*/ 357034 h 476045"/>
                <a:gd name="connsiteX5" fmla="*/ 412445 w 412444"/>
                <a:gd name="connsiteY5" fmla="*/ 119012 h 476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4" h="476045">
                  <a:moveTo>
                    <a:pt x="206222" y="0"/>
                  </a:moveTo>
                  <a:lnTo>
                    <a:pt x="0" y="119012"/>
                  </a:lnTo>
                  <a:lnTo>
                    <a:pt x="0" y="357034"/>
                  </a:lnTo>
                  <a:lnTo>
                    <a:pt x="206222" y="476046"/>
                  </a:lnTo>
                  <a:lnTo>
                    <a:pt x="412445" y="357034"/>
                  </a:lnTo>
                  <a:lnTo>
                    <a:pt x="412445" y="119012"/>
                  </a:lnTo>
                  <a:close/>
                </a:path>
              </a:pathLst>
            </a:custGeom>
            <a:solidFill>
              <a:srgbClr val="01665E">
                <a:alpha val="0"/>
              </a:srgbClr>
            </a:solidFill>
            <a:ln w="9525" cap="flat">
              <a:solidFill>
                <a:srgbClr val="000000"/>
              </a:solidFill>
              <a:prstDash val="solid"/>
              <a:miter/>
            </a:ln>
          </p:spPr>
          <p:txBody>
            <a:bodyPr rtlCol="0" anchor="ctr"/>
            <a:lstStyle/>
            <a:p>
              <a:endParaRPr lang="en-US"/>
            </a:p>
          </p:txBody>
        </p:sp>
        <p:sp>
          <p:nvSpPr>
            <p:cNvPr id="876" name="Freeform 875">
              <a:extLst>
                <a:ext uri="{FF2B5EF4-FFF2-40B4-BE49-F238E27FC236}">
                  <a16:creationId xmlns:a16="http://schemas.microsoft.com/office/drawing/2014/main" id="{2666438D-1A20-4141-9828-7FC6717C986E}"/>
                </a:ext>
              </a:extLst>
            </p:cNvPr>
            <p:cNvSpPr/>
            <p:nvPr/>
          </p:nvSpPr>
          <p:spPr>
            <a:xfrm>
              <a:off x="19618033" y="11589486"/>
              <a:ext cx="1330035" cy="1535137"/>
            </a:xfrm>
            <a:custGeom>
              <a:avLst/>
              <a:gdLst>
                <a:gd name="connsiteX0" fmla="*/ 206222 w 412444"/>
                <a:gd name="connsiteY0" fmla="*/ 0 h 476046"/>
                <a:gd name="connsiteX1" fmla="*/ 0 w 412444"/>
                <a:gd name="connsiteY1" fmla="*/ 119012 h 476046"/>
                <a:gd name="connsiteX2" fmla="*/ 0 w 412444"/>
                <a:gd name="connsiteY2" fmla="*/ 357035 h 476046"/>
                <a:gd name="connsiteX3" fmla="*/ 206222 w 412444"/>
                <a:gd name="connsiteY3" fmla="*/ 476046 h 476046"/>
                <a:gd name="connsiteX4" fmla="*/ 412445 w 412444"/>
                <a:gd name="connsiteY4" fmla="*/ 357035 h 476046"/>
                <a:gd name="connsiteX5" fmla="*/ 412445 w 412444"/>
                <a:gd name="connsiteY5" fmla="*/ 119012 h 47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4" h="476046">
                  <a:moveTo>
                    <a:pt x="206222" y="0"/>
                  </a:moveTo>
                  <a:lnTo>
                    <a:pt x="0" y="119012"/>
                  </a:lnTo>
                  <a:lnTo>
                    <a:pt x="0" y="357035"/>
                  </a:lnTo>
                  <a:lnTo>
                    <a:pt x="206222" y="476046"/>
                  </a:lnTo>
                  <a:lnTo>
                    <a:pt x="412445" y="357035"/>
                  </a:lnTo>
                  <a:lnTo>
                    <a:pt x="412445" y="119012"/>
                  </a:lnTo>
                  <a:close/>
                </a:path>
              </a:pathLst>
            </a:custGeom>
            <a:solidFill>
              <a:srgbClr val="01665E">
                <a:alpha val="0"/>
              </a:srgbClr>
            </a:solidFill>
            <a:ln w="9525" cap="flat">
              <a:solidFill>
                <a:srgbClr val="000000"/>
              </a:solidFill>
              <a:prstDash val="solid"/>
              <a:miter/>
            </a:ln>
          </p:spPr>
          <p:txBody>
            <a:bodyPr rtlCol="0" anchor="ctr"/>
            <a:lstStyle/>
            <a:p>
              <a:endParaRPr lang="en-US"/>
            </a:p>
          </p:txBody>
        </p:sp>
        <p:sp>
          <p:nvSpPr>
            <p:cNvPr id="877" name="Freeform 876">
              <a:extLst>
                <a:ext uri="{FF2B5EF4-FFF2-40B4-BE49-F238E27FC236}">
                  <a16:creationId xmlns:a16="http://schemas.microsoft.com/office/drawing/2014/main" id="{AF77D6F5-F938-6342-AC8E-3A719739EBFD}"/>
                </a:ext>
              </a:extLst>
            </p:cNvPr>
            <p:cNvSpPr/>
            <p:nvPr/>
          </p:nvSpPr>
          <p:spPr>
            <a:xfrm>
              <a:off x="20283051" y="12740840"/>
              <a:ext cx="1330035" cy="1535137"/>
            </a:xfrm>
            <a:custGeom>
              <a:avLst/>
              <a:gdLst>
                <a:gd name="connsiteX0" fmla="*/ 206222 w 412444"/>
                <a:gd name="connsiteY0" fmla="*/ 0 h 476046"/>
                <a:gd name="connsiteX1" fmla="*/ 0 w 412444"/>
                <a:gd name="connsiteY1" fmla="*/ 119012 h 476046"/>
                <a:gd name="connsiteX2" fmla="*/ 0 w 412444"/>
                <a:gd name="connsiteY2" fmla="*/ 357035 h 476046"/>
                <a:gd name="connsiteX3" fmla="*/ 206222 w 412444"/>
                <a:gd name="connsiteY3" fmla="*/ 476046 h 476046"/>
                <a:gd name="connsiteX4" fmla="*/ 412445 w 412444"/>
                <a:gd name="connsiteY4" fmla="*/ 357035 h 476046"/>
                <a:gd name="connsiteX5" fmla="*/ 412445 w 412444"/>
                <a:gd name="connsiteY5" fmla="*/ 119012 h 47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4" h="476046">
                  <a:moveTo>
                    <a:pt x="206222" y="0"/>
                  </a:moveTo>
                  <a:lnTo>
                    <a:pt x="0" y="119012"/>
                  </a:lnTo>
                  <a:lnTo>
                    <a:pt x="0" y="357035"/>
                  </a:lnTo>
                  <a:lnTo>
                    <a:pt x="206222" y="476046"/>
                  </a:lnTo>
                  <a:lnTo>
                    <a:pt x="412445" y="357035"/>
                  </a:lnTo>
                  <a:lnTo>
                    <a:pt x="412445" y="119012"/>
                  </a:lnTo>
                  <a:close/>
                </a:path>
              </a:pathLst>
            </a:custGeom>
            <a:solidFill>
              <a:srgbClr val="01665E">
                <a:alpha val="0"/>
              </a:srgbClr>
            </a:solidFill>
            <a:ln w="9525" cap="flat">
              <a:solidFill>
                <a:srgbClr val="000000"/>
              </a:solidFill>
              <a:prstDash val="solid"/>
              <a:miter/>
            </a:ln>
          </p:spPr>
          <p:txBody>
            <a:bodyPr rtlCol="0" anchor="ctr"/>
            <a:lstStyle/>
            <a:p>
              <a:endParaRPr lang="en-US"/>
            </a:p>
          </p:txBody>
        </p:sp>
      </p:grpSp>
      <p:sp>
        <p:nvSpPr>
          <p:cNvPr id="880" name="Freeform 879">
            <a:extLst>
              <a:ext uri="{FF2B5EF4-FFF2-40B4-BE49-F238E27FC236}">
                <a16:creationId xmlns:a16="http://schemas.microsoft.com/office/drawing/2014/main" id="{6A3F582C-B9F8-8344-8999-D0F7EDF05CB6}"/>
              </a:ext>
            </a:extLst>
          </p:cNvPr>
          <p:cNvSpPr/>
          <p:nvPr/>
        </p:nvSpPr>
        <p:spPr>
          <a:xfrm>
            <a:off x="29593310" y="7408022"/>
            <a:ext cx="1330035" cy="1535137"/>
          </a:xfrm>
          <a:custGeom>
            <a:avLst/>
            <a:gdLst>
              <a:gd name="connsiteX0" fmla="*/ 206222 w 412444"/>
              <a:gd name="connsiteY0" fmla="*/ 0 h 476046"/>
              <a:gd name="connsiteX1" fmla="*/ 0 w 412444"/>
              <a:gd name="connsiteY1" fmla="*/ 119012 h 476046"/>
              <a:gd name="connsiteX2" fmla="*/ 0 w 412444"/>
              <a:gd name="connsiteY2" fmla="*/ 357035 h 476046"/>
              <a:gd name="connsiteX3" fmla="*/ 206222 w 412444"/>
              <a:gd name="connsiteY3" fmla="*/ 476046 h 476046"/>
              <a:gd name="connsiteX4" fmla="*/ 412445 w 412444"/>
              <a:gd name="connsiteY4" fmla="*/ 357035 h 476046"/>
              <a:gd name="connsiteX5" fmla="*/ 412445 w 412444"/>
              <a:gd name="connsiteY5" fmla="*/ 119012 h 47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4" h="476046">
                <a:moveTo>
                  <a:pt x="206222" y="0"/>
                </a:moveTo>
                <a:lnTo>
                  <a:pt x="0" y="119012"/>
                </a:lnTo>
                <a:lnTo>
                  <a:pt x="0" y="357035"/>
                </a:lnTo>
                <a:lnTo>
                  <a:pt x="206222" y="476046"/>
                </a:lnTo>
                <a:lnTo>
                  <a:pt x="412445" y="357035"/>
                </a:lnTo>
                <a:lnTo>
                  <a:pt x="412445" y="119012"/>
                </a:lnTo>
                <a:close/>
              </a:path>
            </a:pathLst>
          </a:custGeom>
          <a:solidFill>
            <a:srgbClr val="01665E">
              <a:alpha val="0"/>
            </a:srgbClr>
          </a:solidFill>
          <a:ln w="9525" cap="flat">
            <a:solidFill>
              <a:srgbClr val="000000"/>
            </a:solidFill>
            <a:prstDash val="solid"/>
            <a:miter/>
          </a:ln>
        </p:spPr>
        <p:txBody>
          <a:bodyPr rtlCol="0" anchor="ctr"/>
          <a:lstStyle/>
          <a:p>
            <a:endParaRPr lang="en-US"/>
          </a:p>
        </p:txBody>
      </p:sp>
      <p:sp>
        <p:nvSpPr>
          <p:cNvPr id="881" name="Freeform 880">
            <a:extLst>
              <a:ext uri="{FF2B5EF4-FFF2-40B4-BE49-F238E27FC236}">
                <a16:creationId xmlns:a16="http://schemas.microsoft.com/office/drawing/2014/main" id="{FDE53599-5449-9D48-8BC6-DC9284DB8786}"/>
              </a:ext>
            </a:extLst>
          </p:cNvPr>
          <p:cNvSpPr/>
          <p:nvPr/>
        </p:nvSpPr>
        <p:spPr>
          <a:xfrm>
            <a:off x="30258331" y="8559376"/>
            <a:ext cx="1330035" cy="1535134"/>
          </a:xfrm>
          <a:custGeom>
            <a:avLst/>
            <a:gdLst>
              <a:gd name="connsiteX0" fmla="*/ 206222 w 412444"/>
              <a:gd name="connsiteY0" fmla="*/ 0 h 476045"/>
              <a:gd name="connsiteX1" fmla="*/ 0 w 412444"/>
              <a:gd name="connsiteY1" fmla="*/ 119012 h 476045"/>
              <a:gd name="connsiteX2" fmla="*/ 0 w 412444"/>
              <a:gd name="connsiteY2" fmla="*/ 357034 h 476045"/>
              <a:gd name="connsiteX3" fmla="*/ 206222 w 412444"/>
              <a:gd name="connsiteY3" fmla="*/ 476046 h 476045"/>
              <a:gd name="connsiteX4" fmla="*/ 412445 w 412444"/>
              <a:gd name="connsiteY4" fmla="*/ 357034 h 476045"/>
              <a:gd name="connsiteX5" fmla="*/ 412445 w 412444"/>
              <a:gd name="connsiteY5" fmla="*/ 119012 h 476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4" h="476045">
                <a:moveTo>
                  <a:pt x="206222" y="0"/>
                </a:moveTo>
                <a:lnTo>
                  <a:pt x="0" y="119012"/>
                </a:lnTo>
                <a:lnTo>
                  <a:pt x="0" y="357034"/>
                </a:lnTo>
                <a:lnTo>
                  <a:pt x="206222" y="476046"/>
                </a:lnTo>
                <a:lnTo>
                  <a:pt x="412445" y="357034"/>
                </a:lnTo>
                <a:lnTo>
                  <a:pt x="412445" y="119012"/>
                </a:lnTo>
                <a:close/>
              </a:path>
            </a:pathLst>
          </a:custGeom>
          <a:solidFill>
            <a:srgbClr val="01665E">
              <a:alpha val="0"/>
            </a:srgbClr>
          </a:solidFill>
          <a:ln w="9525" cap="flat">
            <a:solidFill>
              <a:srgbClr val="000000"/>
            </a:solidFill>
            <a:prstDash val="solid"/>
            <a:miter/>
          </a:ln>
        </p:spPr>
        <p:txBody>
          <a:bodyPr rtlCol="0" anchor="ctr"/>
          <a:lstStyle/>
          <a:p>
            <a:endParaRPr lang="en-US"/>
          </a:p>
        </p:txBody>
      </p:sp>
      <p:sp>
        <p:nvSpPr>
          <p:cNvPr id="882" name="Freeform 881">
            <a:extLst>
              <a:ext uri="{FF2B5EF4-FFF2-40B4-BE49-F238E27FC236}">
                <a16:creationId xmlns:a16="http://schemas.microsoft.com/office/drawing/2014/main" id="{79D8A0CF-D37D-534D-B711-620583A3F291}"/>
              </a:ext>
            </a:extLst>
          </p:cNvPr>
          <p:cNvSpPr/>
          <p:nvPr/>
        </p:nvSpPr>
        <p:spPr>
          <a:xfrm>
            <a:off x="30923348" y="9710728"/>
            <a:ext cx="1330035" cy="1535137"/>
          </a:xfrm>
          <a:custGeom>
            <a:avLst/>
            <a:gdLst>
              <a:gd name="connsiteX0" fmla="*/ 206222 w 412444"/>
              <a:gd name="connsiteY0" fmla="*/ 0 h 476046"/>
              <a:gd name="connsiteX1" fmla="*/ 0 w 412444"/>
              <a:gd name="connsiteY1" fmla="*/ 119012 h 476046"/>
              <a:gd name="connsiteX2" fmla="*/ 0 w 412444"/>
              <a:gd name="connsiteY2" fmla="*/ 357035 h 476046"/>
              <a:gd name="connsiteX3" fmla="*/ 206222 w 412444"/>
              <a:gd name="connsiteY3" fmla="*/ 476046 h 476046"/>
              <a:gd name="connsiteX4" fmla="*/ 412445 w 412444"/>
              <a:gd name="connsiteY4" fmla="*/ 357035 h 476046"/>
              <a:gd name="connsiteX5" fmla="*/ 412445 w 412444"/>
              <a:gd name="connsiteY5" fmla="*/ 119012 h 47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4" h="476046">
                <a:moveTo>
                  <a:pt x="206222" y="0"/>
                </a:moveTo>
                <a:lnTo>
                  <a:pt x="0" y="119012"/>
                </a:lnTo>
                <a:lnTo>
                  <a:pt x="0" y="357035"/>
                </a:lnTo>
                <a:lnTo>
                  <a:pt x="206222" y="476046"/>
                </a:lnTo>
                <a:lnTo>
                  <a:pt x="412445" y="357035"/>
                </a:lnTo>
                <a:lnTo>
                  <a:pt x="412445" y="119012"/>
                </a:lnTo>
                <a:close/>
              </a:path>
            </a:pathLst>
          </a:custGeom>
          <a:solidFill>
            <a:srgbClr val="01665E">
              <a:alpha val="0"/>
            </a:srgbClr>
          </a:solidFill>
          <a:ln w="9525" cap="flat">
            <a:solidFill>
              <a:srgbClr val="000000"/>
            </a:solidFill>
            <a:prstDash val="solid"/>
            <a:miter/>
          </a:ln>
        </p:spPr>
        <p:txBody>
          <a:bodyPr rtlCol="0" anchor="ctr"/>
          <a:lstStyle/>
          <a:p>
            <a:endParaRPr lang="en-US"/>
          </a:p>
        </p:txBody>
      </p:sp>
      <p:sp>
        <p:nvSpPr>
          <p:cNvPr id="883" name="Freeform 882">
            <a:extLst>
              <a:ext uri="{FF2B5EF4-FFF2-40B4-BE49-F238E27FC236}">
                <a16:creationId xmlns:a16="http://schemas.microsoft.com/office/drawing/2014/main" id="{5AE924AB-15D5-8D42-9CC1-70A3648819F0}"/>
              </a:ext>
            </a:extLst>
          </p:cNvPr>
          <p:cNvSpPr/>
          <p:nvPr/>
        </p:nvSpPr>
        <p:spPr>
          <a:xfrm>
            <a:off x="31588366" y="10862082"/>
            <a:ext cx="1330035" cy="1535137"/>
          </a:xfrm>
          <a:custGeom>
            <a:avLst/>
            <a:gdLst>
              <a:gd name="connsiteX0" fmla="*/ 206222 w 412444"/>
              <a:gd name="connsiteY0" fmla="*/ 0 h 476046"/>
              <a:gd name="connsiteX1" fmla="*/ 0 w 412444"/>
              <a:gd name="connsiteY1" fmla="*/ 119012 h 476046"/>
              <a:gd name="connsiteX2" fmla="*/ 0 w 412444"/>
              <a:gd name="connsiteY2" fmla="*/ 357035 h 476046"/>
              <a:gd name="connsiteX3" fmla="*/ 206222 w 412444"/>
              <a:gd name="connsiteY3" fmla="*/ 476046 h 476046"/>
              <a:gd name="connsiteX4" fmla="*/ 412445 w 412444"/>
              <a:gd name="connsiteY4" fmla="*/ 357035 h 476046"/>
              <a:gd name="connsiteX5" fmla="*/ 412445 w 412444"/>
              <a:gd name="connsiteY5" fmla="*/ 119012 h 47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4" h="476046">
                <a:moveTo>
                  <a:pt x="206222" y="0"/>
                </a:moveTo>
                <a:lnTo>
                  <a:pt x="0" y="119012"/>
                </a:lnTo>
                <a:lnTo>
                  <a:pt x="0" y="357035"/>
                </a:lnTo>
                <a:lnTo>
                  <a:pt x="206222" y="476046"/>
                </a:lnTo>
                <a:lnTo>
                  <a:pt x="412445" y="357035"/>
                </a:lnTo>
                <a:lnTo>
                  <a:pt x="412445" y="119012"/>
                </a:lnTo>
                <a:close/>
              </a:path>
            </a:pathLst>
          </a:custGeom>
          <a:solidFill>
            <a:srgbClr val="01665E">
              <a:alpha val="0"/>
            </a:srgbClr>
          </a:solidFill>
          <a:ln w="9525" cap="flat">
            <a:solidFill>
              <a:srgbClr val="000000"/>
            </a:solidFill>
            <a:prstDash val="solid"/>
            <a:miter/>
          </a:ln>
        </p:spPr>
        <p:txBody>
          <a:bodyPr rtlCol="0" anchor="ctr"/>
          <a:lstStyle/>
          <a:p>
            <a:endParaRPr lang="en-US"/>
          </a:p>
        </p:txBody>
      </p:sp>
      <p:sp>
        <p:nvSpPr>
          <p:cNvPr id="884" name="Freeform 883">
            <a:extLst>
              <a:ext uri="{FF2B5EF4-FFF2-40B4-BE49-F238E27FC236}">
                <a16:creationId xmlns:a16="http://schemas.microsoft.com/office/drawing/2014/main" id="{3D3E15D7-BF53-7C44-8655-33F1C57AED6C}"/>
              </a:ext>
            </a:extLst>
          </p:cNvPr>
          <p:cNvSpPr/>
          <p:nvPr/>
        </p:nvSpPr>
        <p:spPr>
          <a:xfrm>
            <a:off x="28263275" y="7408022"/>
            <a:ext cx="1330035" cy="1535137"/>
          </a:xfrm>
          <a:custGeom>
            <a:avLst/>
            <a:gdLst>
              <a:gd name="connsiteX0" fmla="*/ 206222 w 412444"/>
              <a:gd name="connsiteY0" fmla="*/ 0 h 476046"/>
              <a:gd name="connsiteX1" fmla="*/ 0 w 412444"/>
              <a:gd name="connsiteY1" fmla="*/ 119012 h 476046"/>
              <a:gd name="connsiteX2" fmla="*/ 0 w 412444"/>
              <a:gd name="connsiteY2" fmla="*/ 357035 h 476046"/>
              <a:gd name="connsiteX3" fmla="*/ 206222 w 412444"/>
              <a:gd name="connsiteY3" fmla="*/ 476046 h 476046"/>
              <a:gd name="connsiteX4" fmla="*/ 412445 w 412444"/>
              <a:gd name="connsiteY4" fmla="*/ 357035 h 476046"/>
              <a:gd name="connsiteX5" fmla="*/ 412445 w 412444"/>
              <a:gd name="connsiteY5" fmla="*/ 119012 h 47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4" h="476046">
                <a:moveTo>
                  <a:pt x="206222" y="0"/>
                </a:moveTo>
                <a:lnTo>
                  <a:pt x="0" y="119012"/>
                </a:lnTo>
                <a:lnTo>
                  <a:pt x="0" y="357035"/>
                </a:lnTo>
                <a:lnTo>
                  <a:pt x="206222" y="476046"/>
                </a:lnTo>
                <a:lnTo>
                  <a:pt x="412445" y="357035"/>
                </a:lnTo>
                <a:lnTo>
                  <a:pt x="412445" y="119012"/>
                </a:lnTo>
                <a:close/>
              </a:path>
            </a:pathLst>
          </a:custGeom>
          <a:solidFill>
            <a:srgbClr val="01665E">
              <a:alpha val="0"/>
            </a:srgbClr>
          </a:solidFill>
          <a:ln w="9525" cap="flat">
            <a:solidFill>
              <a:srgbClr val="000000"/>
            </a:solidFill>
            <a:prstDash val="solid"/>
            <a:miter/>
          </a:ln>
        </p:spPr>
        <p:txBody>
          <a:bodyPr rtlCol="0" anchor="ctr"/>
          <a:lstStyle/>
          <a:p>
            <a:endParaRPr lang="en-US"/>
          </a:p>
        </p:txBody>
      </p:sp>
      <p:sp>
        <p:nvSpPr>
          <p:cNvPr id="885" name="Freeform 884">
            <a:extLst>
              <a:ext uri="{FF2B5EF4-FFF2-40B4-BE49-F238E27FC236}">
                <a16:creationId xmlns:a16="http://schemas.microsoft.com/office/drawing/2014/main" id="{2B6D93D4-7AA2-D449-AF99-C528412065BD}"/>
              </a:ext>
            </a:extLst>
          </p:cNvPr>
          <p:cNvSpPr/>
          <p:nvPr/>
        </p:nvSpPr>
        <p:spPr>
          <a:xfrm>
            <a:off x="28928292" y="8559376"/>
            <a:ext cx="1330035" cy="1535134"/>
          </a:xfrm>
          <a:custGeom>
            <a:avLst/>
            <a:gdLst>
              <a:gd name="connsiteX0" fmla="*/ 206222 w 412444"/>
              <a:gd name="connsiteY0" fmla="*/ 0 h 476045"/>
              <a:gd name="connsiteX1" fmla="*/ 0 w 412444"/>
              <a:gd name="connsiteY1" fmla="*/ 119012 h 476045"/>
              <a:gd name="connsiteX2" fmla="*/ 0 w 412444"/>
              <a:gd name="connsiteY2" fmla="*/ 357034 h 476045"/>
              <a:gd name="connsiteX3" fmla="*/ 206222 w 412444"/>
              <a:gd name="connsiteY3" fmla="*/ 476046 h 476045"/>
              <a:gd name="connsiteX4" fmla="*/ 412445 w 412444"/>
              <a:gd name="connsiteY4" fmla="*/ 357034 h 476045"/>
              <a:gd name="connsiteX5" fmla="*/ 412445 w 412444"/>
              <a:gd name="connsiteY5" fmla="*/ 119012 h 476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4" h="476045">
                <a:moveTo>
                  <a:pt x="206222" y="0"/>
                </a:moveTo>
                <a:lnTo>
                  <a:pt x="0" y="119012"/>
                </a:lnTo>
                <a:lnTo>
                  <a:pt x="0" y="357034"/>
                </a:lnTo>
                <a:lnTo>
                  <a:pt x="206222" y="476046"/>
                </a:lnTo>
                <a:lnTo>
                  <a:pt x="412445" y="357034"/>
                </a:lnTo>
                <a:lnTo>
                  <a:pt x="412445" y="119012"/>
                </a:lnTo>
                <a:close/>
              </a:path>
            </a:pathLst>
          </a:custGeom>
          <a:solidFill>
            <a:srgbClr val="01665E">
              <a:alpha val="0"/>
            </a:srgbClr>
          </a:solidFill>
          <a:ln w="9525" cap="flat">
            <a:solidFill>
              <a:srgbClr val="000000"/>
            </a:solidFill>
            <a:prstDash val="solid"/>
            <a:miter/>
          </a:ln>
        </p:spPr>
        <p:txBody>
          <a:bodyPr rtlCol="0" anchor="ctr"/>
          <a:lstStyle/>
          <a:p>
            <a:endParaRPr lang="en-US"/>
          </a:p>
        </p:txBody>
      </p:sp>
      <p:sp>
        <p:nvSpPr>
          <p:cNvPr id="886" name="Freeform 885">
            <a:extLst>
              <a:ext uri="{FF2B5EF4-FFF2-40B4-BE49-F238E27FC236}">
                <a16:creationId xmlns:a16="http://schemas.microsoft.com/office/drawing/2014/main" id="{44261EB0-852A-5547-A1C5-EDC08318D16D}"/>
              </a:ext>
            </a:extLst>
          </p:cNvPr>
          <p:cNvSpPr/>
          <p:nvPr/>
        </p:nvSpPr>
        <p:spPr>
          <a:xfrm>
            <a:off x="29593310" y="9710728"/>
            <a:ext cx="1330035" cy="1535137"/>
          </a:xfrm>
          <a:custGeom>
            <a:avLst/>
            <a:gdLst>
              <a:gd name="connsiteX0" fmla="*/ 206222 w 412444"/>
              <a:gd name="connsiteY0" fmla="*/ 0 h 476046"/>
              <a:gd name="connsiteX1" fmla="*/ 0 w 412444"/>
              <a:gd name="connsiteY1" fmla="*/ 119012 h 476046"/>
              <a:gd name="connsiteX2" fmla="*/ 0 w 412444"/>
              <a:gd name="connsiteY2" fmla="*/ 357035 h 476046"/>
              <a:gd name="connsiteX3" fmla="*/ 206222 w 412444"/>
              <a:gd name="connsiteY3" fmla="*/ 476046 h 476046"/>
              <a:gd name="connsiteX4" fmla="*/ 412445 w 412444"/>
              <a:gd name="connsiteY4" fmla="*/ 357035 h 476046"/>
              <a:gd name="connsiteX5" fmla="*/ 412445 w 412444"/>
              <a:gd name="connsiteY5" fmla="*/ 119012 h 47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4" h="476046">
                <a:moveTo>
                  <a:pt x="206222" y="0"/>
                </a:moveTo>
                <a:lnTo>
                  <a:pt x="0" y="119012"/>
                </a:lnTo>
                <a:lnTo>
                  <a:pt x="0" y="357035"/>
                </a:lnTo>
                <a:lnTo>
                  <a:pt x="206222" y="476046"/>
                </a:lnTo>
                <a:lnTo>
                  <a:pt x="412445" y="357035"/>
                </a:lnTo>
                <a:lnTo>
                  <a:pt x="412445" y="119012"/>
                </a:lnTo>
                <a:close/>
              </a:path>
            </a:pathLst>
          </a:custGeom>
          <a:solidFill>
            <a:srgbClr val="01665E">
              <a:alpha val="0"/>
            </a:srgbClr>
          </a:solidFill>
          <a:ln w="9525" cap="flat">
            <a:solidFill>
              <a:srgbClr val="000000"/>
            </a:solidFill>
            <a:prstDash val="solid"/>
            <a:miter/>
          </a:ln>
        </p:spPr>
        <p:txBody>
          <a:bodyPr rtlCol="0" anchor="ctr"/>
          <a:lstStyle/>
          <a:p>
            <a:endParaRPr lang="en-US"/>
          </a:p>
        </p:txBody>
      </p:sp>
      <p:sp>
        <p:nvSpPr>
          <p:cNvPr id="887" name="Freeform 886">
            <a:extLst>
              <a:ext uri="{FF2B5EF4-FFF2-40B4-BE49-F238E27FC236}">
                <a16:creationId xmlns:a16="http://schemas.microsoft.com/office/drawing/2014/main" id="{9972C0C3-7482-ED40-B252-76D33E3D69BD}"/>
              </a:ext>
            </a:extLst>
          </p:cNvPr>
          <p:cNvSpPr/>
          <p:nvPr/>
        </p:nvSpPr>
        <p:spPr>
          <a:xfrm>
            <a:off x="30258331" y="10862082"/>
            <a:ext cx="1330035" cy="1535137"/>
          </a:xfrm>
          <a:custGeom>
            <a:avLst/>
            <a:gdLst>
              <a:gd name="connsiteX0" fmla="*/ 206222 w 412444"/>
              <a:gd name="connsiteY0" fmla="*/ 0 h 476046"/>
              <a:gd name="connsiteX1" fmla="*/ 0 w 412444"/>
              <a:gd name="connsiteY1" fmla="*/ 119012 h 476046"/>
              <a:gd name="connsiteX2" fmla="*/ 0 w 412444"/>
              <a:gd name="connsiteY2" fmla="*/ 357035 h 476046"/>
              <a:gd name="connsiteX3" fmla="*/ 206222 w 412444"/>
              <a:gd name="connsiteY3" fmla="*/ 476046 h 476046"/>
              <a:gd name="connsiteX4" fmla="*/ 412445 w 412444"/>
              <a:gd name="connsiteY4" fmla="*/ 357035 h 476046"/>
              <a:gd name="connsiteX5" fmla="*/ 412445 w 412444"/>
              <a:gd name="connsiteY5" fmla="*/ 119012 h 47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4" h="476046">
                <a:moveTo>
                  <a:pt x="206222" y="0"/>
                </a:moveTo>
                <a:lnTo>
                  <a:pt x="0" y="119012"/>
                </a:lnTo>
                <a:lnTo>
                  <a:pt x="0" y="357035"/>
                </a:lnTo>
                <a:lnTo>
                  <a:pt x="206222" y="476046"/>
                </a:lnTo>
                <a:lnTo>
                  <a:pt x="412445" y="357035"/>
                </a:lnTo>
                <a:lnTo>
                  <a:pt x="412445" y="119012"/>
                </a:lnTo>
                <a:close/>
              </a:path>
            </a:pathLst>
          </a:custGeom>
          <a:solidFill>
            <a:srgbClr val="01665E">
              <a:alpha val="0"/>
            </a:srgbClr>
          </a:solidFill>
          <a:ln w="9525" cap="flat">
            <a:solidFill>
              <a:srgbClr val="000000"/>
            </a:solidFill>
            <a:prstDash val="solid"/>
            <a:miter/>
          </a:ln>
        </p:spPr>
        <p:txBody>
          <a:bodyPr rtlCol="0" anchor="ctr"/>
          <a:lstStyle/>
          <a:p>
            <a:endParaRPr lang="en-US"/>
          </a:p>
        </p:txBody>
      </p:sp>
      <p:sp>
        <p:nvSpPr>
          <p:cNvPr id="888" name="Freeform 887">
            <a:extLst>
              <a:ext uri="{FF2B5EF4-FFF2-40B4-BE49-F238E27FC236}">
                <a16:creationId xmlns:a16="http://schemas.microsoft.com/office/drawing/2014/main" id="{8B3649FE-DD16-524F-A5F7-9D04A56FF73F}"/>
              </a:ext>
            </a:extLst>
          </p:cNvPr>
          <p:cNvSpPr/>
          <p:nvPr/>
        </p:nvSpPr>
        <p:spPr>
          <a:xfrm>
            <a:off x="26933236" y="7408022"/>
            <a:ext cx="1330035" cy="1535137"/>
          </a:xfrm>
          <a:custGeom>
            <a:avLst/>
            <a:gdLst>
              <a:gd name="connsiteX0" fmla="*/ 206222 w 412444"/>
              <a:gd name="connsiteY0" fmla="*/ 0 h 476046"/>
              <a:gd name="connsiteX1" fmla="*/ 0 w 412444"/>
              <a:gd name="connsiteY1" fmla="*/ 119012 h 476046"/>
              <a:gd name="connsiteX2" fmla="*/ 0 w 412444"/>
              <a:gd name="connsiteY2" fmla="*/ 357035 h 476046"/>
              <a:gd name="connsiteX3" fmla="*/ 206222 w 412444"/>
              <a:gd name="connsiteY3" fmla="*/ 476046 h 476046"/>
              <a:gd name="connsiteX4" fmla="*/ 412445 w 412444"/>
              <a:gd name="connsiteY4" fmla="*/ 357035 h 476046"/>
              <a:gd name="connsiteX5" fmla="*/ 412445 w 412444"/>
              <a:gd name="connsiteY5" fmla="*/ 119012 h 47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4" h="476046">
                <a:moveTo>
                  <a:pt x="206222" y="0"/>
                </a:moveTo>
                <a:lnTo>
                  <a:pt x="0" y="119012"/>
                </a:lnTo>
                <a:lnTo>
                  <a:pt x="0" y="357035"/>
                </a:lnTo>
                <a:lnTo>
                  <a:pt x="206222" y="476046"/>
                </a:lnTo>
                <a:lnTo>
                  <a:pt x="412445" y="357035"/>
                </a:lnTo>
                <a:lnTo>
                  <a:pt x="412445" y="119012"/>
                </a:lnTo>
                <a:close/>
              </a:path>
            </a:pathLst>
          </a:custGeom>
          <a:solidFill>
            <a:srgbClr val="01665E">
              <a:alpha val="0"/>
            </a:srgbClr>
          </a:solidFill>
          <a:ln w="9525" cap="flat">
            <a:solidFill>
              <a:srgbClr val="000000"/>
            </a:solidFill>
            <a:prstDash val="solid"/>
            <a:miter/>
          </a:ln>
        </p:spPr>
        <p:txBody>
          <a:bodyPr rtlCol="0" anchor="ctr"/>
          <a:lstStyle/>
          <a:p>
            <a:endParaRPr lang="en-US"/>
          </a:p>
        </p:txBody>
      </p:sp>
      <p:sp>
        <p:nvSpPr>
          <p:cNvPr id="889" name="Freeform 888">
            <a:extLst>
              <a:ext uri="{FF2B5EF4-FFF2-40B4-BE49-F238E27FC236}">
                <a16:creationId xmlns:a16="http://schemas.microsoft.com/office/drawing/2014/main" id="{AC934575-9C1F-F74C-B249-0215E72D0FC7}"/>
              </a:ext>
            </a:extLst>
          </p:cNvPr>
          <p:cNvSpPr/>
          <p:nvPr/>
        </p:nvSpPr>
        <p:spPr>
          <a:xfrm>
            <a:off x="27598254" y="8559376"/>
            <a:ext cx="1330035" cy="1535134"/>
          </a:xfrm>
          <a:custGeom>
            <a:avLst/>
            <a:gdLst>
              <a:gd name="connsiteX0" fmla="*/ 206222 w 412444"/>
              <a:gd name="connsiteY0" fmla="*/ 0 h 476045"/>
              <a:gd name="connsiteX1" fmla="*/ 0 w 412444"/>
              <a:gd name="connsiteY1" fmla="*/ 119012 h 476045"/>
              <a:gd name="connsiteX2" fmla="*/ 0 w 412444"/>
              <a:gd name="connsiteY2" fmla="*/ 357034 h 476045"/>
              <a:gd name="connsiteX3" fmla="*/ 206222 w 412444"/>
              <a:gd name="connsiteY3" fmla="*/ 476046 h 476045"/>
              <a:gd name="connsiteX4" fmla="*/ 412445 w 412444"/>
              <a:gd name="connsiteY4" fmla="*/ 357034 h 476045"/>
              <a:gd name="connsiteX5" fmla="*/ 412445 w 412444"/>
              <a:gd name="connsiteY5" fmla="*/ 119012 h 476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4" h="476045">
                <a:moveTo>
                  <a:pt x="206222" y="0"/>
                </a:moveTo>
                <a:lnTo>
                  <a:pt x="0" y="119012"/>
                </a:lnTo>
                <a:lnTo>
                  <a:pt x="0" y="357034"/>
                </a:lnTo>
                <a:lnTo>
                  <a:pt x="206222" y="476046"/>
                </a:lnTo>
                <a:lnTo>
                  <a:pt x="412445" y="357034"/>
                </a:lnTo>
                <a:lnTo>
                  <a:pt x="412445" y="119012"/>
                </a:lnTo>
                <a:close/>
              </a:path>
            </a:pathLst>
          </a:custGeom>
          <a:solidFill>
            <a:srgbClr val="01665E">
              <a:alpha val="0"/>
            </a:srgbClr>
          </a:solidFill>
          <a:ln w="9525" cap="flat">
            <a:solidFill>
              <a:srgbClr val="000000"/>
            </a:solidFill>
            <a:prstDash val="solid"/>
            <a:miter/>
          </a:ln>
        </p:spPr>
        <p:txBody>
          <a:bodyPr rtlCol="0" anchor="ctr"/>
          <a:lstStyle/>
          <a:p>
            <a:endParaRPr lang="en-US"/>
          </a:p>
        </p:txBody>
      </p:sp>
      <p:sp>
        <p:nvSpPr>
          <p:cNvPr id="890" name="Freeform 889">
            <a:extLst>
              <a:ext uri="{FF2B5EF4-FFF2-40B4-BE49-F238E27FC236}">
                <a16:creationId xmlns:a16="http://schemas.microsoft.com/office/drawing/2014/main" id="{A5A79C0A-46CD-F44C-8151-6DA4DCCC7179}"/>
              </a:ext>
            </a:extLst>
          </p:cNvPr>
          <p:cNvSpPr/>
          <p:nvPr/>
        </p:nvSpPr>
        <p:spPr>
          <a:xfrm>
            <a:off x="28263275" y="9710728"/>
            <a:ext cx="1330035" cy="1535137"/>
          </a:xfrm>
          <a:custGeom>
            <a:avLst/>
            <a:gdLst>
              <a:gd name="connsiteX0" fmla="*/ 206222 w 412444"/>
              <a:gd name="connsiteY0" fmla="*/ 0 h 476046"/>
              <a:gd name="connsiteX1" fmla="*/ 0 w 412444"/>
              <a:gd name="connsiteY1" fmla="*/ 119012 h 476046"/>
              <a:gd name="connsiteX2" fmla="*/ 0 w 412444"/>
              <a:gd name="connsiteY2" fmla="*/ 357035 h 476046"/>
              <a:gd name="connsiteX3" fmla="*/ 206222 w 412444"/>
              <a:gd name="connsiteY3" fmla="*/ 476046 h 476046"/>
              <a:gd name="connsiteX4" fmla="*/ 412445 w 412444"/>
              <a:gd name="connsiteY4" fmla="*/ 357035 h 476046"/>
              <a:gd name="connsiteX5" fmla="*/ 412445 w 412444"/>
              <a:gd name="connsiteY5" fmla="*/ 119012 h 47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4" h="476046">
                <a:moveTo>
                  <a:pt x="206222" y="0"/>
                </a:moveTo>
                <a:lnTo>
                  <a:pt x="0" y="119012"/>
                </a:lnTo>
                <a:lnTo>
                  <a:pt x="0" y="357035"/>
                </a:lnTo>
                <a:lnTo>
                  <a:pt x="206222" y="476046"/>
                </a:lnTo>
                <a:lnTo>
                  <a:pt x="412445" y="357035"/>
                </a:lnTo>
                <a:lnTo>
                  <a:pt x="412445" y="119012"/>
                </a:lnTo>
                <a:close/>
              </a:path>
            </a:pathLst>
          </a:custGeom>
          <a:solidFill>
            <a:srgbClr val="01665E">
              <a:alpha val="0"/>
            </a:srgbClr>
          </a:solidFill>
          <a:ln w="9525" cap="flat">
            <a:solidFill>
              <a:srgbClr val="000000"/>
            </a:solidFill>
            <a:prstDash val="solid"/>
            <a:miter/>
          </a:ln>
        </p:spPr>
        <p:txBody>
          <a:bodyPr rtlCol="0" anchor="ctr"/>
          <a:lstStyle/>
          <a:p>
            <a:endParaRPr lang="en-US"/>
          </a:p>
        </p:txBody>
      </p:sp>
      <p:sp>
        <p:nvSpPr>
          <p:cNvPr id="891" name="Freeform 890">
            <a:extLst>
              <a:ext uri="{FF2B5EF4-FFF2-40B4-BE49-F238E27FC236}">
                <a16:creationId xmlns:a16="http://schemas.microsoft.com/office/drawing/2014/main" id="{52F5D3D4-9779-624A-BBD7-299C5288CCB8}"/>
              </a:ext>
            </a:extLst>
          </p:cNvPr>
          <p:cNvSpPr/>
          <p:nvPr/>
        </p:nvSpPr>
        <p:spPr>
          <a:xfrm>
            <a:off x="28928292" y="10862082"/>
            <a:ext cx="1330035" cy="1535137"/>
          </a:xfrm>
          <a:custGeom>
            <a:avLst/>
            <a:gdLst>
              <a:gd name="connsiteX0" fmla="*/ 206222 w 412444"/>
              <a:gd name="connsiteY0" fmla="*/ 0 h 476046"/>
              <a:gd name="connsiteX1" fmla="*/ 0 w 412444"/>
              <a:gd name="connsiteY1" fmla="*/ 119012 h 476046"/>
              <a:gd name="connsiteX2" fmla="*/ 0 w 412444"/>
              <a:gd name="connsiteY2" fmla="*/ 357035 h 476046"/>
              <a:gd name="connsiteX3" fmla="*/ 206222 w 412444"/>
              <a:gd name="connsiteY3" fmla="*/ 476046 h 476046"/>
              <a:gd name="connsiteX4" fmla="*/ 412445 w 412444"/>
              <a:gd name="connsiteY4" fmla="*/ 357035 h 476046"/>
              <a:gd name="connsiteX5" fmla="*/ 412445 w 412444"/>
              <a:gd name="connsiteY5" fmla="*/ 119012 h 47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4" h="476046">
                <a:moveTo>
                  <a:pt x="206222" y="0"/>
                </a:moveTo>
                <a:lnTo>
                  <a:pt x="0" y="119012"/>
                </a:lnTo>
                <a:lnTo>
                  <a:pt x="0" y="357035"/>
                </a:lnTo>
                <a:lnTo>
                  <a:pt x="206222" y="476046"/>
                </a:lnTo>
                <a:lnTo>
                  <a:pt x="412445" y="357035"/>
                </a:lnTo>
                <a:lnTo>
                  <a:pt x="412445" y="119012"/>
                </a:lnTo>
                <a:close/>
              </a:path>
            </a:pathLst>
          </a:custGeom>
          <a:solidFill>
            <a:srgbClr val="01665E">
              <a:alpha val="0"/>
            </a:srgbClr>
          </a:solidFill>
          <a:ln w="9525" cap="flat">
            <a:solidFill>
              <a:srgbClr val="000000"/>
            </a:solidFill>
            <a:prstDash val="solid"/>
            <a:miter/>
          </a:ln>
        </p:spPr>
        <p:txBody>
          <a:bodyPr rtlCol="0" anchor="ctr"/>
          <a:lstStyle/>
          <a:p>
            <a:endParaRPr lang="en-US"/>
          </a:p>
        </p:txBody>
      </p:sp>
      <p:sp>
        <p:nvSpPr>
          <p:cNvPr id="892" name="Freeform 891">
            <a:extLst>
              <a:ext uri="{FF2B5EF4-FFF2-40B4-BE49-F238E27FC236}">
                <a16:creationId xmlns:a16="http://schemas.microsoft.com/office/drawing/2014/main" id="{7EF36F25-8C85-FF47-9C2B-8EB75266A582}"/>
              </a:ext>
            </a:extLst>
          </p:cNvPr>
          <p:cNvSpPr/>
          <p:nvPr/>
        </p:nvSpPr>
        <p:spPr>
          <a:xfrm>
            <a:off x="25603201" y="7408022"/>
            <a:ext cx="1330035" cy="1535137"/>
          </a:xfrm>
          <a:custGeom>
            <a:avLst/>
            <a:gdLst>
              <a:gd name="connsiteX0" fmla="*/ 206222 w 412444"/>
              <a:gd name="connsiteY0" fmla="*/ 0 h 476046"/>
              <a:gd name="connsiteX1" fmla="*/ 0 w 412444"/>
              <a:gd name="connsiteY1" fmla="*/ 119012 h 476046"/>
              <a:gd name="connsiteX2" fmla="*/ 0 w 412444"/>
              <a:gd name="connsiteY2" fmla="*/ 357035 h 476046"/>
              <a:gd name="connsiteX3" fmla="*/ 206222 w 412444"/>
              <a:gd name="connsiteY3" fmla="*/ 476046 h 476046"/>
              <a:gd name="connsiteX4" fmla="*/ 412445 w 412444"/>
              <a:gd name="connsiteY4" fmla="*/ 357035 h 476046"/>
              <a:gd name="connsiteX5" fmla="*/ 412445 w 412444"/>
              <a:gd name="connsiteY5" fmla="*/ 119012 h 47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4" h="476046">
                <a:moveTo>
                  <a:pt x="206222" y="0"/>
                </a:moveTo>
                <a:lnTo>
                  <a:pt x="0" y="119012"/>
                </a:lnTo>
                <a:lnTo>
                  <a:pt x="0" y="357035"/>
                </a:lnTo>
                <a:lnTo>
                  <a:pt x="206222" y="476046"/>
                </a:lnTo>
                <a:lnTo>
                  <a:pt x="412445" y="357035"/>
                </a:lnTo>
                <a:lnTo>
                  <a:pt x="412445" y="119012"/>
                </a:lnTo>
                <a:close/>
              </a:path>
            </a:pathLst>
          </a:custGeom>
          <a:solidFill>
            <a:srgbClr val="01665E">
              <a:alpha val="0"/>
            </a:srgbClr>
          </a:solidFill>
          <a:ln w="9525" cap="flat">
            <a:solidFill>
              <a:srgbClr val="000000"/>
            </a:solidFill>
            <a:prstDash val="solid"/>
            <a:miter/>
          </a:ln>
        </p:spPr>
        <p:txBody>
          <a:bodyPr rtlCol="0" anchor="ctr"/>
          <a:lstStyle/>
          <a:p>
            <a:endParaRPr lang="en-US"/>
          </a:p>
        </p:txBody>
      </p:sp>
      <p:sp>
        <p:nvSpPr>
          <p:cNvPr id="893" name="Freeform 892">
            <a:extLst>
              <a:ext uri="{FF2B5EF4-FFF2-40B4-BE49-F238E27FC236}">
                <a16:creationId xmlns:a16="http://schemas.microsoft.com/office/drawing/2014/main" id="{275F08E1-7757-AB4A-A93A-79C017001ED5}"/>
              </a:ext>
            </a:extLst>
          </p:cNvPr>
          <p:cNvSpPr/>
          <p:nvPr/>
        </p:nvSpPr>
        <p:spPr>
          <a:xfrm>
            <a:off x="26268219" y="8559376"/>
            <a:ext cx="1330035" cy="1535134"/>
          </a:xfrm>
          <a:custGeom>
            <a:avLst/>
            <a:gdLst>
              <a:gd name="connsiteX0" fmla="*/ 206222 w 412444"/>
              <a:gd name="connsiteY0" fmla="*/ 0 h 476045"/>
              <a:gd name="connsiteX1" fmla="*/ 0 w 412444"/>
              <a:gd name="connsiteY1" fmla="*/ 119012 h 476045"/>
              <a:gd name="connsiteX2" fmla="*/ 0 w 412444"/>
              <a:gd name="connsiteY2" fmla="*/ 357034 h 476045"/>
              <a:gd name="connsiteX3" fmla="*/ 206222 w 412444"/>
              <a:gd name="connsiteY3" fmla="*/ 476046 h 476045"/>
              <a:gd name="connsiteX4" fmla="*/ 412445 w 412444"/>
              <a:gd name="connsiteY4" fmla="*/ 357034 h 476045"/>
              <a:gd name="connsiteX5" fmla="*/ 412445 w 412444"/>
              <a:gd name="connsiteY5" fmla="*/ 119012 h 476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4" h="476045">
                <a:moveTo>
                  <a:pt x="206222" y="0"/>
                </a:moveTo>
                <a:lnTo>
                  <a:pt x="0" y="119012"/>
                </a:lnTo>
                <a:lnTo>
                  <a:pt x="0" y="357034"/>
                </a:lnTo>
                <a:lnTo>
                  <a:pt x="206222" y="476046"/>
                </a:lnTo>
                <a:lnTo>
                  <a:pt x="412445" y="357034"/>
                </a:lnTo>
                <a:lnTo>
                  <a:pt x="412445" y="119012"/>
                </a:lnTo>
                <a:close/>
              </a:path>
            </a:pathLst>
          </a:custGeom>
          <a:solidFill>
            <a:srgbClr val="01665E">
              <a:alpha val="0"/>
            </a:srgbClr>
          </a:solidFill>
          <a:ln w="9525" cap="flat">
            <a:solidFill>
              <a:srgbClr val="000000"/>
            </a:solidFill>
            <a:prstDash val="solid"/>
            <a:miter/>
          </a:ln>
        </p:spPr>
        <p:txBody>
          <a:bodyPr rtlCol="0" anchor="ctr"/>
          <a:lstStyle/>
          <a:p>
            <a:endParaRPr lang="en-US"/>
          </a:p>
        </p:txBody>
      </p:sp>
      <p:sp>
        <p:nvSpPr>
          <p:cNvPr id="894" name="Freeform 893">
            <a:extLst>
              <a:ext uri="{FF2B5EF4-FFF2-40B4-BE49-F238E27FC236}">
                <a16:creationId xmlns:a16="http://schemas.microsoft.com/office/drawing/2014/main" id="{2FD5E932-F6F3-6345-A3F1-F5F61CB277CA}"/>
              </a:ext>
            </a:extLst>
          </p:cNvPr>
          <p:cNvSpPr/>
          <p:nvPr/>
        </p:nvSpPr>
        <p:spPr>
          <a:xfrm>
            <a:off x="26933236" y="9710728"/>
            <a:ext cx="1330035" cy="1535137"/>
          </a:xfrm>
          <a:custGeom>
            <a:avLst/>
            <a:gdLst>
              <a:gd name="connsiteX0" fmla="*/ 206222 w 412444"/>
              <a:gd name="connsiteY0" fmla="*/ 0 h 476046"/>
              <a:gd name="connsiteX1" fmla="*/ 0 w 412444"/>
              <a:gd name="connsiteY1" fmla="*/ 119012 h 476046"/>
              <a:gd name="connsiteX2" fmla="*/ 0 w 412444"/>
              <a:gd name="connsiteY2" fmla="*/ 357035 h 476046"/>
              <a:gd name="connsiteX3" fmla="*/ 206222 w 412444"/>
              <a:gd name="connsiteY3" fmla="*/ 476046 h 476046"/>
              <a:gd name="connsiteX4" fmla="*/ 412445 w 412444"/>
              <a:gd name="connsiteY4" fmla="*/ 357035 h 476046"/>
              <a:gd name="connsiteX5" fmla="*/ 412445 w 412444"/>
              <a:gd name="connsiteY5" fmla="*/ 119012 h 47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4" h="476046">
                <a:moveTo>
                  <a:pt x="206222" y="0"/>
                </a:moveTo>
                <a:lnTo>
                  <a:pt x="0" y="119012"/>
                </a:lnTo>
                <a:lnTo>
                  <a:pt x="0" y="357035"/>
                </a:lnTo>
                <a:lnTo>
                  <a:pt x="206222" y="476046"/>
                </a:lnTo>
                <a:lnTo>
                  <a:pt x="412445" y="357035"/>
                </a:lnTo>
                <a:lnTo>
                  <a:pt x="412445" y="119012"/>
                </a:lnTo>
                <a:close/>
              </a:path>
            </a:pathLst>
          </a:custGeom>
          <a:solidFill>
            <a:srgbClr val="01665E">
              <a:alpha val="0"/>
            </a:srgbClr>
          </a:solidFill>
          <a:ln w="9525" cap="flat">
            <a:solidFill>
              <a:srgbClr val="000000"/>
            </a:solidFill>
            <a:prstDash val="solid"/>
            <a:miter/>
          </a:ln>
        </p:spPr>
        <p:txBody>
          <a:bodyPr rtlCol="0" anchor="ctr"/>
          <a:lstStyle/>
          <a:p>
            <a:endParaRPr lang="en-US"/>
          </a:p>
        </p:txBody>
      </p:sp>
      <p:sp>
        <p:nvSpPr>
          <p:cNvPr id="895" name="Freeform 894">
            <a:extLst>
              <a:ext uri="{FF2B5EF4-FFF2-40B4-BE49-F238E27FC236}">
                <a16:creationId xmlns:a16="http://schemas.microsoft.com/office/drawing/2014/main" id="{902864E9-2A5D-514D-82FE-8A9A813ACBCA}"/>
              </a:ext>
            </a:extLst>
          </p:cNvPr>
          <p:cNvSpPr/>
          <p:nvPr/>
        </p:nvSpPr>
        <p:spPr>
          <a:xfrm>
            <a:off x="27598254" y="10862082"/>
            <a:ext cx="1330035" cy="1535137"/>
          </a:xfrm>
          <a:custGeom>
            <a:avLst/>
            <a:gdLst>
              <a:gd name="connsiteX0" fmla="*/ 206222 w 412444"/>
              <a:gd name="connsiteY0" fmla="*/ 0 h 476046"/>
              <a:gd name="connsiteX1" fmla="*/ 0 w 412444"/>
              <a:gd name="connsiteY1" fmla="*/ 119012 h 476046"/>
              <a:gd name="connsiteX2" fmla="*/ 0 w 412444"/>
              <a:gd name="connsiteY2" fmla="*/ 357035 h 476046"/>
              <a:gd name="connsiteX3" fmla="*/ 206222 w 412444"/>
              <a:gd name="connsiteY3" fmla="*/ 476046 h 476046"/>
              <a:gd name="connsiteX4" fmla="*/ 412445 w 412444"/>
              <a:gd name="connsiteY4" fmla="*/ 357035 h 476046"/>
              <a:gd name="connsiteX5" fmla="*/ 412445 w 412444"/>
              <a:gd name="connsiteY5" fmla="*/ 119012 h 47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4" h="476046">
                <a:moveTo>
                  <a:pt x="206222" y="0"/>
                </a:moveTo>
                <a:lnTo>
                  <a:pt x="0" y="119012"/>
                </a:lnTo>
                <a:lnTo>
                  <a:pt x="0" y="357035"/>
                </a:lnTo>
                <a:lnTo>
                  <a:pt x="206222" y="476046"/>
                </a:lnTo>
                <a:lnTo>
                  <a:pt x="412445" y="357035"/>
                </a:lnTo>
                <a:lnTo>
                  <a:pt x="412445" y="119012"/>
                </a:lnTo>
                <a:close/>
              </a:path>
            </a:pathLst>
          </a:custGeom>
          <a:solidFill>
            <a:srgbClr val="01665E">
              <a:alpha val="0"/>
            </a:srgbClr>
          </a:solidFill>
          <a:ln w="9525" cap="flat">
            <a:solidFill>
              <a:srgbClr val="000000"/>
            </a:solidFill>
            <a:prstDash val="solid"/>
            <a:miter/>
          </a:ln>
        </p:spPr>
        <p:txBody>
          <a:bodyPr rtlCol="0" anchor="ctr"/>
          <a:lstStyle/>
          <a:p>
            <a:endParaRPr lang="en-US"/>
          </a:p>
        </p:txBody>
      </p:sp>
      <p:cxnSp>
        <p:nvCxnSpPr>
          <p:cNvPr id="899" name="Straight Arrow Connector 898">
            <a:extLst>
              <a:ext uri="{FF2B5EF4-FFF2-40B4-BE49-F238E27FC236}">
                <a16:creationId xmlns:a16="http://schemas.microsoft.com/office/drawing/2014/main" id="{70F277C1-B3C0-7548-9668-81DAF8FAA5DB}"/>
              </a:ext>
            </a:extLst>
          </p:cNvPr>
          <p:cNvCxnSpPr>
            <a:cxnSpLocks/>
          </p:cNvCxnSpPr>
          <p:nvPr/>
        </p:nvCxnSpPr>
        <p:spPr>
          <a:xfrm>
            <a:off x="26933233" y="9331109"/>
            <a:ext cx="1330038" cy="2331720"/>
          </a:xfrm>
          <a:prstGeom prst="straightConnector1">
            <a:avLst/>
          </a:prstGeom>
          <a:ln w="762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6" name="Straight Arrow Connector 905">
            <a:extLst>
              <a:ext uri="{FF2B5EF4-FFF2-40B4-BE49-F238E27FC236}">
                <a16:creationId xmlns:a16="http://schemas.microsoft.com/office/drawing/2014/main" id="{7CA5A996-6711-E647-A07F-2E85A53B8846}"/>
              </a:ext>
            </a:extLst>
          </p:cNvPr>
          <p:cNvCxnSpPr>
            <a:cxnSpLocks/>
          </p:cNvCxnSpPr>
          <p:nvPr/>
        </p:nvCxnSpPr>
        <p:spPr>
          <a:xfrm flipV="1">
            <a:off x="28263271" y="11691055"/>
            <a:ext cx="1330038" cy="17880"/>
          </a:xfrm>
          <a:prstGeom prst="straightConnector1">
            <a:avLst/>
          </a:prstGeom>
          <a:ln w="7620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1" name="Straight Arrow Connector 910">
            <a:extLst>
              <a:ext uri="{FF2B5EF4-FFF2-40B4-BE49-F238E27FC236}">
                <a16:creationId xmlns:a16="http://schemas.microsoft.com/office/drawing/2014/main" id="{976C87BE-4531-B349-8F11-F4895404F749}"/>
              </a:ext>
            </a:extLst>
          </p:cNvPr>
          <p:cNvCxnSpPr>
            <a:cxnSpLocks/>
          </p:cNvCxnSpPr>
          <p:nvPr/>
        </p:nvCxnSpPr>
        <p:spPr>
          <a:xfrm rot="10800000" flipH="1">
            <a:off x="29593306" y="9331109"/>
            <a:ext cx="1330038" cy="2331720"/>
          </a:xfrm>
          <a:prstGeom prst="straightConnector1">
            <a:avLst/>
          </a:prstGeom>
          <a:ln w="762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2" name="Straight Arrow Connector 911">
            <a:extLst>
              <a:ext uri="{FF2B5EF4-FFF2-40B4-BE49-F238E27FC236}">
                <a16:creationId xmlns:a16="http://schemas.microsoft.com/office/drawing/2014/main" id="{2F787BD0-E1ED-5749-9585-F4447DAFFB4F}"/>
              </a:ext>
            </a:extLst>
          </p:cNvPr>
          <p:cNvCxnSpPr>
            <a:cxnSpLocks/>
          </p:cNvCxnSpPr>
          <p:nvPr/>
        </p:nvCxnSpPr>
        <p:spPr>
          <a:xfrm flipH="1" flipV="1">
            <a:off x="30258323" y="8179333"/>
            <a:ext cx="665022" cy="1134773"/>
          </a:xfrm>
          <a:prstGeom prst="straightConnector1">
            <a:avLst/>
          </a:prstGeom>
          <a:ln w="7620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4" name="Straight Arrow Connector 913">
            <a:extLst>
              <a:ext uri="{FF2B5EF4-FFF2-40B4-BE49-F238E27FC236}">
                <a16:creationId xmlns:a16="http://schemas.microsoft.com/office/drawing/2014/main" id="{6133BEDF-C62E-B841-A5D4-B1F132E38E66}"/>
              </a:ext>
            </a:extLst>
          </p:cNvPr>
          <p:cNvCxnSpPr>
            <a:cxnSpLocks/>
          </p:cNvCxnSpPr>
          <p:nvPr/>
        </p:nvCxnSpPr>
        <p:spPr>
          <a:xfrm flipH="1">
            <a:off x="27598252" y="8175590"/>
            <a:ext cx="2627143" cy="0"/>
          </a:xfrm>
          <a:prstGeom prst="straightConnector1">
            <a:avLst/>
          </a:prstGeom>
          <a:ln w="762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2" name="Straight Arrow Connector 921">
            <a:extLst>
              <a:ext uri="{FF2B5EF4-FFF2-40B4-BE49-F238E27FC236}">
                <a16:creationId xmlns:a16="http://schemas.microsoft.com/office/drawing/2014/main" id="{495483A0-F6B2-914B-8365-F0B3C77907BF}"/>
              </a:ext>
            </a:extLst>
          </p:cNvPr>
          <p:cNvCxnSpPr>
            <a:cxnSpLocks/>
          </p:cNvCxnSpPr>
          <p:nvPr/>
        </p:nvCxnSpPr>
        <p:spPr>
          <a:xfrm flipH="1">
            <a:off x="26900302" y="8179333"/>
            <a:ext cx="665022" cy="1134773"/>
          </a:xfrm>
          <a:prstGeom prst="straightConnector1">
            <a:avLst/>
          </a:prstGeom>
          <a:ln w="7620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26" name="Rectangle 925">
            <a:extLst>
              <a:ext uri="{FF2B5EF4-FFF2-40B4-BE49-F238E27FC236}">
                <a16:creationId xmlns:a16="http://schemas.microsoft.com/office/drawing/2014/main" id="{A227623F-ED42-5D43-93F4-ED27EF7C44D3}"/>
              </a:ext>
            </a:extLst>
          </p:cNvPr>
          <p:cNvSpPr/>
          <p:nvPr/>
        </p:nvSpPr>
        <p:spPr>
          <a:xfrm>
            <a:off x="25603200" y="5974910"/>
            <a:ext cx="7315200" cy="11473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a:bodyPr>
          <a:lstStyle/>
          <a:p>
            <a:r>
              <a:rPr lang="en-US" sz="5800" dirty="0">
                <a:solidFill>
                  <a:schemeClr val="tx1"/>
                </a:solidFill>
                <a:latin typeface="Consolas" panose="020B0609020204030204" pitchFamily="49" charset="0"/>
                <a:cs typeface="Consolas" panose="020B0609020204030204" pitchFamily="49" charset="0"/>
              </a:rPr>
              <a:t>2. H/K Walk</a:t>
            </a:r>
          </a:p>
        </p:txBody>
      </p:sp>
      <p:sp>
        <p:nvSpPr>
          <p:cNvPr id="930" name="Triangle 929">
            <a:extLst>
              <a:ext uri="{FF2B5EF4-FFF2-40B4-BE49-F238E27FC236}">
                <a16:creationId xmlns:a16="http://schemas.microsoft.com/office/drawing/2014/main" id="{E4C84801-B0D1-2B4F-A184-634AD52D50EE}"/>
              </a:ext>
            </a:extLst>
          </p:cNvPr>
          <p:cNvSpPr>
            <a:spLocks noChangeAspect="1"/>
          </p:cNvSpPr>
          <p:nvPr/>
        </p:nvSpPr>
        <p:spPr>
          <a:xfrm rot="9710447">
            <a:off x="27317065" y="8693723"/>
            <a:ext cx="3555454" cy="3065047"/>
          </a:xfrm>
          <a:prstGeom prst="triangle">
            <a:avLst/>
          </a:prstGeom>
          <a:noFill/>
          <a:ln w="762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5" name="Rectangle 974">
            <a:extLst>
              <a:ext uri="{FF2B5EF4-FFF2-40B4-BE49-F238E27FC236}">
                <a16:creationId xmlns:a16="http://schemas.microsoft.com/office/drawing/2014/main" id="{97A164E8-0E34-D142-B4A5-CF804C0B86BE}"/>
              </a:ext>
            </a:extLst>
          </p:cNvPr>
          <p:cNvSpPr/>
          <p:nvPr/>
        </p:nvSpPr>
        <p:spPr>
          <a:xfrm>
            <a:off x="32918400" y="5974910"/>
            <a:ext cx="7315200" cy="11473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a:bodyPr>
          <a:lstStyle/>
          <a:p>
            <a:r>
              <a:rPr lang="en-US" sz="5800" dirty="0">
                <a:solidFill>
                  <a:schemeClr val="tx1"/>
                </a:solidFill>
                <a:latin typeface="Consolas" panose="020B0609020204030204" pitchFamily="49" charset="0"/>
                <a:cs typeface="Consolas" panose="020B0609020204030204" pitchFamily="49" charset="0"/>
              </a:rPr>
              <a:t>3. Extract/Color</a:t>
            </a:r>
          </a:p>
        </p:txBody>
      </p:sp>
      <p:sp>
        <p:nvSpPr>
          <p:cNvPr id="977" name="Rectangle 976">
            <a:extLst>
              <a:ext uri="{FF2B5EF4-FFF2-40B4-BE49-F238E27FC236}">
                <a16:creationId xmlns:a16="http://schemas.microsoft.com/office/drawing/2014/main" id="{5DA760EA-44EE-B242-BD54-429969F7683D}"/>
              </a:ext>
            </a:extLst>
          </p:cNvPr>
          <p:cNvSpPr/>
          <p:nvPr/>
        </p:nvSpPr>
        <p:spPr>
          <a:xfrm>
            <a:off x="40233600" y="5974910"/>
            <a:ext cx="10972800" cy="11473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a:bodyPr>
          <a:lstStyle/>
          <a:p>
            <a:r>
              <a:rPr lang="en-US" sz="5800" dirty="0">
                <a:solidFill>
                  <a:schemeClr val="tx1"/>
                </a:solidFill>
                <a:latin typeface="Consolas" panose="020B0609020204030204" pitchFamily="49" charset="0"/>
                <a:cs typeface="Consolas" panose="020B0609020204030204" pitchFamily="49" charset="0"/>
              </a:rPr>
              <a:t>4. Icosahedral Projection </a:t>
            </a:r>
          </a:p>
        </p:txBody>
      </p:sp>
      <p:grpSp>
        <p:nvGrpSpPr>
          <p:cNvPr id="2013" name="Group 2012">
            <a:extLst>
              <a:ext uri="{FF2B5EF4-FFF2-40B4-BE49-F238E27FC236}">
                <a16:creationId xmlns:a16="http://schemas.microsoft.com/office/drawing/2014/main" id="{4CB74711-1090-E146-80BC-E9FD4079EF03}"/>
              </a:ext>
            </a:extLst>
          </p:cNvPr>
          <p:cNvGrpSpPr/>
          <p:nvPr/>
        </p:nvGrpSpPr>
        <p:grpSpPr>
          <a:xfrm rot="19844290">
            <a:off x="39503785" y="7119061"/>
            <a:ext cx="8916173" cy="6427640"/>
            <a:chOff x="42236938" y="9024255"/>
            <a:chExt cx="8916173" cy="6427640"/>
          </a:xfrm>
        </p:grpSpPr>
        <p:grpSp>
          <p:nvGrpSpPr>
            <p:cNvPr id="1663" name="Graphic 978">
              <a:extLst>
                <a:ext uri="{FF2B5EF4-FFF2-40B4-BE49-F238E27FC236}">
                  <a16:creationId xmlns:a16="http://schemas.microsoft.com/office/drawing/2014/main" id="{E4DDE16E-AD7C-8A43-A293-04E3B960739E}"/>
                </a:ext>
              </a:extLst>
            </p:cNvPr>
            <p:cNvGrpSpPr/>
            <p:nvPr/>
          </p:nvGrpSpPr>
          <p:grpSpPr>
            <a:xfrm>
              <a:off x="42236938" y="9024255"/>
              <a:ext cx="6120964" cy="6427640"/>
              <a:chOff x="40296494" y="8246686"/>
              <a:chExt cx="6120964" cy="6427640"/>
            </a:xfrm>
          </p:grpSpPr>
          <p:sp>
            <p:nvSpPr>
              <p:cNvPr id="1664" name="Freeform 1663">
                <a:extLst>
                  <a:ext uri="{FF2B5EF4-FFF2-40B4-BE49-F238E27FC236}">
                    <a16:creationId xmlns:a16="http://schemas.microsoft.com/office/drawing/2014/main" id="{41110E99-2DF6-C340-B1FE-92169C0704BA}"/>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665" name="Freeform 1664">
                <a:extLst>
                  <a:ext uri="{FF2B5EF4-FFF2-40B4-BE49-F238E27FC236}">
                    <a16:creationId xmlns:a16="http://schemas.microsoft.com/office/drawing/2014/main" id="{3E6F18FE-B8EA-2A47-88F6-83F91A084B41}"/>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666" name="Freeform 1665">
                <a:extLst>
                  <a:ext uri="{FF2B5EF4-FFF2-40B4-BE49-F238E27FC236}">
                    <a16:creationId xmlns:a16="http://schemas.microsoft.com/office/drawing/2014/main" id="{24AD4756-6176-AF4A-8357-BA399954559E}"/>
                  </a:ext>
                </a:extLst>
              </p:cNvPr>
              <p:cNvSpPr/>
              <p:nvPr/>
            </p:nvSpPr>
            <p:spPr>
              <a:xfrm>
                <a:off x="45082490" y="13641225"/>
                <a:ext cx="643495" cy="619860"/>
              </a:xfrm>
              <a:custGeom>
                <a:avLst/>
                <a:gdLst>
                  <a:gd name="connsiteX0" fmla="*/ 272121 w 643495"/>
                  <a:gd name="connsiteY0" fmla="*/ 71155 h 619860"/>
                  <a:gd name="connsiteX1" fmla="*/ 643495 w 643495"/>
                  <a:gd name="connsiteY1" fmla="*/ 552128 h 619860"/>
                  <a:gd name="connsiteX2" fmla="*/ 608922 w 643495"/>
                  <a:gd name="connsiteY2" fmla="*/ 619861 h 619860"/>
                  <a:gd name="connsiteX3" fmla="*/ 0 w 643495"/>
                  <a:gd name="connsiteY3" fmla="*/ 0 h 619860"/>
                </a:gdLst>
                <a:ahLst/>
                <a:cxnLst>
                  <a:cxn ang="0">
                    <a:pos x="connsiteX0" y="connsiteY0"/>
                  </a:cxn>
                  <a:cxn ang="0">
                    <a:pos x="connsiteX1" y="connsiteY1"/>
                  </a:cxn>
                  <a:cxn ang="0">
                    <a:pos x="connsiteX2" y="connsiteY2"/>
                  </a:cxn>
                  <a:cxn ang="0">
                    <a:pos x="connsiteX3" y="connsiteY3"/>
                  </a:cxn>
                </a:cxnLst>
                <a:rect l="l" t="t" r="r" b="b"/>
                <a:pathLst>
                  <a:path w="643495" h="619860">
                    <a:moveTo>
                      <a:pt x="272121" y="71155"/>
                    </a:moveTo>
                    <a:lnTo>
                      <a:pt x="643495" y="552128"/>
                    </a:lnTo>
                    <a:lnTo>
                      <a:pt x="608922" y="619861"/>
                    </a:lnTo>
                    <a:lnTo>
                      <a:pt x="0" y="0"/>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667" name="Freeform 1666">
                <a:extLst>
                  <a:ext uri="{FF2B5EF4-FFF2-40B4-BE49-F238E27FC236}">
                    <a16:creationId xmlns:a16="http://schemas.microsoft.com/office/drawing/2014/main" id="{F2C4BC3C-0A80-3F4C-BD9A-26F8D9097023}"/>
                  </a:ext>
                </a:extLst>
              </p:cNvPr>
              <p:cNvSpPr/>
              <p:nvPr/>
            </p:nvSpPr>
            <p:spPr>
              <a:xfrm>
                <a:off x="45691412" y="14193353"/>
                <a:ext cx="469967" cy="480972"/>
              </a:xfrm>
              <a:custGeom>
                <a:avLst/>
                <a:gdLst>
                  <a:gd name="connsiteX0" fmla="*/ 405948 w 469967"/>
                  <a:gd name="connsiteY0" fmla="*/ 480973 h 480972"/>
                  <a:gd name="connsiteX1" fmla="*/ 0 w 469967"/>
                  <a:gd name="connsiteY1" fmla="*/ 67733 h 480972"/>
                  <a:gd name="connsiteX2" fmla="*/ 34573 w 469967"/>
                  <a:gd name="connsiteY2" fmla="*/ 0 h 480972"/>
                  <a:gd name="connsiteX3" fmla="*/ 469967 w 469967"/>
                  <a:gd name="connsiteY3" fmla="*/ 113847 h 480972"/>
                </a:gdLst>
                <a:ahLst/>
                <a:cxnLst>
                  <a:cxn ang="0">
                    <a:pos x="connsiteX0" y="connsiteY0"/>
                  </a:cxn>
                  <a:cxn ang="0">
                    <a:pos x="connsiteX1" y="connsiteY1"/>
                  </a:cxn>
                  <a:cxn ang="0">
                    <a:pos x="connsiteX2" y="connsiteY2"/>
                  </a:cxn>
                  <a:cxn ang="0">
                    <a:pos x="connsiteX3" y="connsiteY3"/>
                  </a:cxn>
                </a:cxnLst>
                <a:rect l="l" t="t" r="r" b="b"/>
                <a:pathLst>
                  <a:path w="469967" h="480972">
                    <a:moveTo>
                      <a:pt x="405948" y="480973"/>
                    </a:moveTo>
                    <a:lnTo>
                      <a:pt x="0" y="67733"/>
                    </a:lnTo>
                    <a:lnTo>
                      <a:pt x="34573" y="0"/>
                    </a:lnTo>
                    <a:lnTo>
                      <a:pt x="469967" y="113847"/>
                    </a:lnTo>
                    <a:close/>
                  </a:path>
                </a:pathLst>
              </a:custGeom>
              <a:solidFill>
                <a:srgbClr val="12317E"/>
              </a:solidFill>
              <a:ln w="9525" cap="flat">
                <a:solidFill>
                  <a:srgbClr val="000000"/>
                </a:solidFill>
                <a:prstDash val="solid"/>
                <a:miter/>
              </a:ln>
            </p:spPr>
            <p:txBody>
              <a:bodyPr rtlCol="0" anchor="ctr"/>
              <a:lstStyle/>
              <a:p>
                <a:endParaRPr lang="en-US"/>
              </a:p>
            </p:txBody>
          </p:sp>
          <p:sp>
            <p:nvSpPr>
              <p:cNvPr id="1668" name="Freeform 1667">
                <a:extLst>
                  <a:ext uri="{FF2B5EF4-FFF2-40B4-BE49-F238E27FC236}">
                    <a16:creationId xmlns:a16="http://schemas.microsoft.com/office/drawing/2014/main" id="{501F534C-E21B-114D-A2FE-204994FA6309}"/>
                  </a:ext>
                </a:extLst>
              </p:cNvPr>
              <p:cNvSpPr/>
              <p:nvPr/>
            </p:nvSpPr>
            <p:spPr>
              <a:xfrm>
                <a:off x="44067621" y="12608125"/>
                <a:ext cx="544242" cy="413240"/>
              </a:xfrm>
              <a:custGeom>
                <a:avLst/>
                <a:gdLst>
                  <a:gd name="connsiteX0" fmla="*/ 0 w 544242"/>
                  <a:gd name="connsiteY0" fmla="*/ 0 h 413240"/>
                  <a:gd name="connsiteX1" fmla="*/ 469968 w 544242"/>
                  <a:gd name="connsiteY1" fmla="*/ 46114 h 413240"/>
                  <a:gd name="connsiteX2" fmla="*/ 544242 w 544242"/>
                  <a:gd name="connsiteY2" fmla="*/ 142309 h 413240"/>
                  <a:gd name="connsiteX3" fmla="*/ 405948 w 544242"/>
                  <a:gd name="connsiteY3" fmla="*/ 413240 h 413240"/>
                </a:gdLst>
                <a:ahLst/>
                <a:cxnLst>
                  <a:cxn ang="0">
                    <a:pos x="connsiteX0" y="connsiteY0"/>
                  </a:cxn>
                  <a:cxn ang="0">
                    <a:pos x="connsiteX1" y="connsiteY1"/>
                  </a:cxn>
                  <a:cxn ang="0">
                    <a:pos x="connsiteX2" y="connsiteY2"/>
                  </a:cxn>
                  <a:cxn ang="0">
                    <a:pos x="connsiteX3" y="connsiteY3"/>
                  </a:cxn>
                </a:cxnLst>
                <a:rect l="l" t="t" r="r" b="b"/>
                <a:pathLst>
                  <a:path w="544242" h="413240">
                    <a:moveTo>
                      <a:pt x="0" y="0"/>
                    </a:moveTo>
                    <a:lnTo>
                      <a:pt x="469968" y="46114"/>
                    </a:lnTo>
                    <a:lnTo>
                      <a:pt x="544242" y="142309"/>
                    </a:lnTo>
                    <a:lnTo>
                      <a:pt x="405948" y="413240"/>
                    </a:lnTo>
                    <a:close/>
                  </a:path>
                </a:pathLst>
              </a:custGeom>
              <a:solidFill>
                <a:srgbClr val="12317E"/>
              </a:solidFill>
              <a:ln w="9525" cap="flat">
                <a:solidFill>
                  <a:srgbClr val="000000"/>
                </a:solidFill>
                <a:prstDash val="solid"/>
                <a:miter/>
              </a:ln>
            </p:spPr>
            <p:txBody>
              <a:bodyPr rtlCol="0" anchor="ctr"/>
              <a:lstStyle/>
              <a:p>
                <a:endParaRPr lang="en-US"/>
              </a:p>
            </p:txBody>
          </p:sp>
          <p:sp>
            <p:nvSpPr>
              <p:cNvPr id="1669" name="Freeform 1668">
                <a:extLst>
                  <a:ext uri="{FF2B5EF4-FFF2-40B4-BE49-F238E27FC236}">
                    <a16:creationId xmlns:a16="http://schemas.microsoft.com/office/drawing/2014/main" id="{15CA2131-B92F-1F42-A3C3-0832ACB797F0}"/>
                  </a:ext>
                </a:extLst>
              </p:cNvPr>
              <p:cNvSpPr/>
              <p:nvPr/>
            </p:nvSpPr>
            <p:spPr>
              <a:xfrm>
                <a:off x="44473568" y="12750434"/>
                <a:ext cx="1053911" cy="961946"/>
              </a:xfrm>
              <a:custGeom>
                <a:avLst/>
                <a:gdLst>
                  <a:gd name="connsiteX0" fmla="*/ 138295 w 1053911"/>
                  <a:gd name="connsiteY0" fmla="*/ 0 h 961946"/>
                  <a:gd name="connsiteX1" fmla="*/ 682537 w 1053911"/>
                  <a:gd name="connsiteY1" fmla="*/ 142309 h 961946"/>
                  <a:gd name="connsiteX2" fmla="*/ 1053911 w 1053911"/>
                  <a:gd name="connsiteY2" fmla="*/ 623282 h 961946"/>
                  <a:gd name="connsiteX3" fmla="*/ 881043 w 1053911"/>
                  <a:gd name="connsiteY3" fmla="*/ 961946 h 961946"/>
                  <a:gd name="connsiteX4" fmla="*/ 608922 w 1053911"/>
                  <a:gd name="connsiteY4" fmla="*/ 890792 h 961946"/>
                  <a:gd name="connsiteX5" fmla="*/ 0 w 1053911"/>
                  <a:gd name="connsiteY5" fmla="*/ 270931 h 961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3911" h="961946">
                    <a:moveTo>
                      <a:pt x="138295" y="0"/>
                    </a:moveTo>
                    <a:lnTo>
                      <a:pt x="682537" y="142309"/>
                    </a:lnTo>
                    <a:lnTo>
                      <a:pt x="1053911" y="623282"/>
                    </a:lnTo>
                    <a:lnTo>
                      <a:pt x="881043" y="961946"/>
                    </a:lnTo>
                    <a:lnTo>
                      <a:pt x="608922" y="890792"/>
                    </a:lnTo>
                    <a:lnTo>
                      <a:pt x="0" y="270931"/>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670" name="Freeform 1669">
                <a:extLst>
                  <a:ext uri="{FF2B5EF4-FFF2-40B4-BE49-F238E27FC236}">
                    <a16:creationId xmlns:a16="http://schemas.microsoft.com/office/drawing/2014/main" id="{35915FCD-2592-FB44-8452-7C51036A6801}"/>
                  </a:ext>
                </a:extLst>
              </p:cNvPr>
              <p:cNvSpPr/>
              <p:nvPr/>
            </p:nvSpPr>
            <p:spPr>
              <a:xfrm>
                <a:off x="45354612" y="13373716"/>
                <a:ext cx="902797" cy="933484"/>
              </a:xfrm>
              <a:custGeom>
                <a:avLst/>
                <a:gdLst>
                  <a:gd name="connsiteX0" fmla="*/ 0 w 902797"/>
                  <a:gd name="connsiteY0" fmla="*/ 338664 h 933484"/>
                  <a:gd name="connsiteX1" fmla="*/ 172868 w 902797"/>
                  <a:gd name="connsiteY1" fmla="*/ 0 h 933484"/>
                  <a:gd name="connsiteX2" fmla="*/ 717110 w 902797"/>
                  <a:gd name="connsiteY2" fmla="*/ 142309 h 933484"/>
                  <a:gd name="connsiteX3" fmla="*/ 902798 w 902797"/>
                  <a:gd name="connsiteY3" fmla="*/ 382796 h 933484"/>
                  <a:gd name="connsiteX4" fmla="*/ 806768 w 902797"/>
                  <a:gd name="connsiteY4" fmla="*/ 933484 h 933484"/>
                  <a:gd name="connsiteX5" fmla="*/ 371374 w 902797"/>
                  <a:gd name="connsiteY5" fmla="*/ 819637 h 933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2797" h="933484">
                    <a:moveTo>
                      <a:pt x="0" y="338664"/>
                    </a:moveTo>
                    <a:lnTo>
                      <a:pt x="172868" y="0"/>
                    </a:lnTo>
                    <a:lnTo>
                      <a:pt x="717110" y="142309"/>
                    </a:lnTo>
                    <a:lnTo>
                      <a:pt x="902798" y="382796"/>
                    </a:lnTo>
                    <a:lnTo>
                      <a:pt x="806768" y="933484"/>
                    </a:lnTo>
                    <a:lnTo>
                      <a:pt x="371374" y="819637"/>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671" name="Freeform 1670">
                <a:extLst>
                  <a:ext uri="{FF2B5EF4-FFF2-40B4-BE49-F238E27FC236}">
                    <a16:creationId xmlns:a16="http://schemas.microsoft.com/office/drawing/2014/main" id="{3ABFBF32-9A59-E94C-A74F-AF658D4B768A}"/>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672" name="Freeform 1671">
                <a:extLst>
                  <a:ext uri="{FF2B5EF4-FFF2-40B4-BE49-F238E27FC236}">
                    <a16:creationId xmlns:a16="http://schemas.microsoft.com/office/drawing/2014/main" id="{982DBFC5-1128-6642-A131-520B6C6CD35A}"/>
                  </a:ext>
                </a:extLst>
              </p:cNvPr>
              <p:cNvSpPr/>
              <p:nvPr/>
            </p:nvSpPr>
            <p:spPr>
              <a:xfrm>
                <a:off x="44537588" y="12654239"/>
                <a:ext cx="704951" cy="238503"/>
              </a:xfrm>
              <a:custGeom>
                <a:avLst/>
                <a:gdLst>
                  <a:gd name="connsiteX0" fmla="*/ 618517 w 704951"/>
                  <a:gd name="connsiteY0" fmla="*/ 238504 h 238503"/>
                  <a:gd name="connsiteX1" fmla="*/ 74275 w 704951"/>
                  <a:gd name="connsiteY1" fmla="*/ 96195 h 238503"/>
                  <a:gd name="connsiteX2" fmla="*/ 0 w 704951"/>
                  <a:gd name="connsiteY2" fmla="*/ 0 h 238503"/>
                  <a:gd name="connsiteX3" fmla="*/ 704951 w 704951"/>
                  <a:gd name="connsiteY3" fmla="*/ 69172 h 238503"/>
                </a:gdLst>
                <a:ahLst/>
                <a:cxnLst>
                  <a:cxn ang="0">
                    <a:pos x="connsiteX0" y="connsiteY0"/>
                  </a:cxn>
                  <a:cxn ang="0">
                    <a:pos x="connsiteX1" y="connsiteY1"/>
                  </a:cxn>
                  <a:cxn ang="0">
                    <a:pos x="connsiteX2" y="connsiteY2"/>
                  </a:cxn>
                  <a:cxn ang="0">
                    <a:pos x="connsiteX3" y="connsiteY3"/>
                  </a:cxn>
                </a:cxnLst>
                <a:rect l="l" t="t" r="r" b="b"/>
                <a:pathLst>
                  <a:path w="704951" h="238503">
                    <a:moveTo>
                      <a:pt x="618517" y="238504"/>
                    </a:moveTo>
                    <a:lnTo>
                      <a:pt x="74275" y="96195"/>
                    </a:lnTo>
                    <a:lnTo>
                      <a:pt x="0" y="0"/>
                    </a:lnTo>
                    <a:lnTo>
                      <a:pt x="704951" y="69172"/>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673" name="Freeform 1672">
                <a:extLst>
                  <a:ext uri="{FF2B5EF4-FFF2-40B4-BE49-F238E27FC236}">
                    <a16:creationId xmlns:a16="http://schemas.microsoft.com/office/drawing/2014/main" id="{0F5C6AF1-303F-7041-AB0E-A6E195B4B74C}"/>
                  </a:ext>
                </a:extLst>
              </p:cNvPr>
              <p:cNvSpPr/>
              <p:nvPr/>
            </p:nvSpPr>
            <p:spPr>
              <a:xfrm>
                <a:off x="45156105" y="12723411"/>
                <a:ext cx="1088485" cy="792614"/>
              </a:xfrm>
              <a:custGeom>
                <a:avLst/>
                <a:gdLst>
                  <a:gd name="connsiteX0" fmla="*/ 0 w 1088485"/>
                  <a:gd name="connsiteY0" fmla="*/ 169332 h 792614"/>
                  <a:gd name="connsiteX1" fmla="*/ 86434 w 1088485"/>
                  <a:gd name="connsiteY1" fmla="*/ 0 h 792614"/>
                  <a:gd name="connsiteX2" fmla="*/ 791386 w 1088485"/>
                  <a:gd name="connsiteY2" fmla="*/ 69172 h 792614"/>
                  <a:gd name="connsiteX3" fmla="*/ 1088485 w 1088485"/>
                  <a:gd name="connsiteY3" fmla="*/ 453951 h 792614"/>
                  <a:gd name="connsiteX4" fmla="*/ 915617 w 1088485"/>
                  <a:gd name="connsiteY4" fmla="*/ 792614 h 792614"/>
                  <a:gd name="connsiteX5" fmla="*/ 371374 w 1088485"/>
                  <a:gd name="connsiteY5" fmla="*/ 650305 h 79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8485" h="792614">
                    <a:moveTo>
                      <a:pt x="0" y="169332"/>
                    </a:moveTo>
                    <a:lnTo>
                      <a:pt x="86434" y="0"/>
                    </a:lnTo>
                    <a:lnTo>
                      <a:pt x="791386" y="69172"/>
                    </a:lnTo>
                    <a:lnTo>
                      <a:pt x="1088485" y="453951"/>
                    </a:lnTo>
                    <a:lnTo>
                      <a:pt x="915617" y="792614"/>
                    </a:lnTo>
                    <a:lnTo>
                      <a:pt x="371374" y="650305"/>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674" name="Freeform 1673">
                <a:extLst>
                  <a:ext uri="{FF2B5EF4-FFF2-40B4-BE49-F238E27FC236}">
                    <a16:creationId xmlns:a16="http://schemas.microsoft.com/office/drawing/2014/main" id="{E20DD745-062F-FB41-9B57-F28C24230584}"/>
                  </a:ext>
                </a:extLst>
              </p:cNvPr>
              <p:cNvSpPr/>
              <p:nvPr/>
            </p:nvSpPr>
            <p:spPr>
              <a:xfrm>
                <a:off x="46071722" y="13177361"/>
                <a:ext cx="281717" cy="579150"/>
              </a:xfrm>
              <a:custGeom>
                <a:avLst/>
                <a:gdLst>
                  <a:gd name="connsiteX0" fmla="*/ 0 w 281717"/>
                  <a:gd name="connsiteY0" fmla="*/ 338663 h 579150"/>
                  <a:gd name="connsiteX1" fmla="*/ 172869 w 281717"/>
                  <a:gd name="connsiteY1" fmla="*/ 0 h 579150"/>
                  <a:gd name="connsiteX2" fmla="*/ 281717 w 281717"/>
                  <a:gd name="connsiteY2" fmla="*/ 28462 h 579150"/>
                  <a:gd name="connsiteX3" fmla="*/ 185688 w 281717"/>
                  <a:gd name="connsiteY3" fmla="*/ 579150 h 579150"/>
                </a:gdLst>
                <a:ahLst/>
                <a:cxnLst>
                  <a:cxn ang="0">
                    <a:pos x="connsiteX0" y="connsiteY0"/>
                  </a:cxn>
                  <a:cxn ang="0">
                    <a:pos x="connsiteX1" y="connsiteY1"/>
                  </a:cxn>
                  <a:cxn ang="0">
                    <a:pos x="connsiteX2" y="connsiteY2"/>
                  </a:cxn>
                  <a:cxn ang="0">
                    <a:pos x="connsiteX3" y="connsiteY3"/>
                  </a:cxn>
                </a:cxnLst>
                <a:rect l="l" t="t" r="r" b="b"/>
                <a:pathLst>
                  <a:path w="281717" h="579150">
                    <a:moveTo>
                      <a:pt x="0" y="338663"/>
                    </a:moveTo>
                    <a:lnTo>
                      <a:pt x="172869" y="0"/>
                    </a:lnTo>
                    <a:lnTo>
                      <a:pt x="281717" y="28462"/>
                    </a:lnTo>
                    <a:lnTo>
                      <a:pt x="185688" y="579150"/>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675" name="Freeform 1674">
                <a:extLst>
                  <a:ext uri="{FF2B5EF4-FFF2-40B4-BE49-F238E27FC236}">
                    <a16:creationId xmlns:a16="http://schemas.microsoft.com/office/drawing/2014/main" id="{7B968B49-5FA6-2444-A36C-BC593A6BFE07}"/>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676" name="Freeform 1675">
                <a:extLst>
                  <a:ext uri="{FF2B5EF4-FFF2-40B4-BE49-F238E27FC236}">
                    <a16:creationId xmlns:a16="http://schemas.microsoft.com/office/drawing/2014/main" id="{9FDBDB27-3040-5B43-B2AA-5034D8DFA94E}"/>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677" name="Freeform 1676">
                <a:extLst>
                  <a:ext uri="{FF2B5EF4-FFF2-40B4-BE49-F238E27FC236}">
                    <a16:creationId xmlns:a16="http://schemas.microsoft.com/office/drawing/2014/main" id="{50DAD1C8-5932-8948-8828-80BAC7B73360}"/>
                  </a:ext>
                </a:extLst>
              </p:cNvPr>
              <p:cNvSpPr/>
              <p:nvPr/>
            </p:nvSpPr>
            <p:spPr>
              <a:xfrm>
                <a:off x="45947491" y="12792583"/>
                <a:ext cx="469967" cy="413240"/>
              </a:xfrm>
              <a:custGeom>
                <a:avLst/>
                <a:gdLst>
                  <a:gd name="connsiteX0" fmla="*/ 469967 w 469967"/>
                  <a:gd name="connsiteY0" fmla="*/ 46115 h 413240"/>
                  <a:gd name="connsiteX1" fmla="*/ 405948 w 469967"/>
                  <a:gd name="connsiteY1" fmla="*/ 413241 h 413240"/>
                  <a:gd name="connsiteX2" fmla="*/ 297099 w 469967"/>
                  <a:gd name="connsiteY2" fmla="*/ 384778 h 413240"/>
                  <a:gd name="connsiteX3" fmla="*/ 0 w 469967"/>
                  <a:gd name="connsiteY3" fmla="*/ 0 h 413240"/>
                </a:gdLst>
                <a:ahLst/>
                <a:cxnLst>
                  <a:cxn ang="0">
                    <a:pos x="connsiteX0" y="connsiteY0"/>
                  </a:cxn>
                  <a:cxn ang="0">
                    <a:pos x="connsiteX1" y="connsiteY1"/>
                  </a:cxn>
                  <a:cxn ang="0">
                    <a:pos x="connsiteX2" y="connsiteY2"/>
                  </a:cxn>
                  <a:cxn ang="0">
                    <a:pos x="connsiteX3" y="connsiteY3"/>
                  </a:cxn>
                </a:cxnLst>
                <a:rect l="l" t="t" r="r" b="b"/>
                <a:pathLst>
                  <a:path w="469967" h="413240">
                    <a:moveTo>
                      <a:pt x="469967" y="46115"/>
                    </a:moveTo>
                    <a:lnTo>
                      <a:pt x="405948" y="413241"/>
                    </a:lnTo>
                    <a:lnTo>
                      <a:pt x="297099" y="384778"/>
                    </a:lnTo>
                    <a:lnTo>
                      <a:pt x="0" y="0"/>
                    </a:lnTo>
                    <a:close/>
                  </a:path>
                </a:pathLst>
              </a:custGeom>
              <a:solidFill>
                <a:srgbClr val="12317E"/>
              </a:solidFill>
              <a:ln w="9525" cap="flat">
                <a:solidFill>
                  <a:srgbClr val="000000"/>
                </a:solidFill>
                <a:prstDash val="solid"/>
                <a:miter/>
              </a:ln>
            </p:spPr>
            <p:txBody>
              <a:bodyPr rtlCol="0" anchor="ctr"/>
              <a:lstStyle/>
              <a:p>
                <a:endParaRPr lang="en-US"/>
              </a:p>
            </p:txBody>
          </p:sp>
          <p:sp>
            <p:nvSpPr>
              <p:cNvPr id="1678" name="Freeform 1677">
                <a:extLst>
                  <a:ext uri="{FF2B5EF4-FFF2-40B4-BE49-F238E27FC236}">
                    <a16:creationId xmlns:a16="http://schemas.microsoft.com/office/drawing/2014/main" id="{A916974B-577B-EC47-9D88-E2C197A5E1D5}"/>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679" name="Freeform 1678">
                <a:extLst>
                  <a:ext uri="{FF2B5EF4-FFF2-40B4-BE49-F238E27FC236}">
                    <a16:creationId xmlns:a16="http://schemas.microsoft.com/office/drawing/2014/main" id="{D42B45B5-2056-374D-8FB7-89B0F9B5FB11}"/>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grpSp>
        <p:grpSp>
          <p:nvGrpSpPr>
            <p:cNvPr id="1680" name="Graphic 978">
              <a:extLst>
                <a:ext uri="{FF2B5EF4-FFF2-40B4-BE49-F238E27FC236}">
                  <a16:creationId xmlns:a16="http://schemas.microsoft.com/office/drawing/2014/main" id="{E4DDE16E-AD7C-8A43-A293-04E3B960739E}"/>
                </a:ext>
              </a:extLst>
            </p:cNvPr>
            <p:cNvGrpSpPr/>
            <p:nvPr/>
          </p:nvGrpSpPr>
          <p:grpSpPr>
            <a:xfrm>
              <a:off x="42236938" y="9024255"/>
              <a:ext cx="8443086" cy="6427640"/>
              <a:chOff x="40296494" y="8246686"/>
              <a:chExt cx="8443086" cy="6427640"/>
            </a:xfrm>
          </p:grpSpPr>
          <p:sp>
            <p:nvSpPr>
              <p:cNvPr id="1681" name="Freeform 1680">
                <a:extLst>
                  <a:ext uri="{FF2B5EF4-FFF2-40B4-BE49-F238E27FC236}">
                    <a16:creationId xmlns:a16="http://schemas.microsoft.com/office/drawing/2014/main" id="{DFE69162-B1F6-9840-8653-903A13787ED5}"/>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682" name="Freeform 1681">
                <a:extLst>
                  <a:ext uri="{FF2B5EF4-FFF2-40B4-BE49-F238E27FC236}">
                    <a16:creationId xmlns:a16="http://schemas.microsoft.com/office/drawing/2014/main" id="{A8A8FF9D-2ED5-BE4C-AC6E-FC00DAEE6C18}"/>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683" name="Freeform 1682">
                <a:extLst>
                  <a:ext uri="{FF2B5EF4-FFF2-40B4-BE49-F238E27FC236}">
                    <a16:creationId xmlns:a16="http://schemas.microsoft.com/office/drawing/2014/main" id="{3A84C854-C653-964C-B8E5-855A90F093F1}"/>
                  </a:ext>
                </a:extLst>
              </p:cNvPr>
              <p:cNvSpPr/>
              <p:nvPr/>
            </p:nvSpPr>
            <p:spPr>
              <a:xfrm>
                <a:off x="46844525" y="12976559"/>
                <a:ext cx="733995" cy="299553"/>
              </a:xfrm>
              <a:custGeom>
                <a:avLst/>
                <a:gdLst>
                  <a:gd name="connsiteX0" fmla="*/ 427066 w 733995"/>
                  <a:gd name="connsiteY0" fmla="*/ 299553 h 299553"/>
                  <a:gd name="connsiteX1" fmla="*/ 0 w 733995"/>
                  <a:gd name="connsiteY1" fmla="*/ 80846 h 299553"/>
                  <a:gd name="connsiteX2" fmla="*/ 37358 w 733995"/>
                  <a:gd name="connsiteY2" fmla="*/ 0 h 299553"/>
                  <a:gd name="connsiteX3" fmla="*/ 733995 w 733995"/>
                  <a:gd name="connsiteY3" fmla="*/ 206792 h 299553"/>
                </a:gdLst>
                <a:ahLst/>
                <a:cxnLst>
                  <a:cxn ang="0">
                    <a:pos x="connsiteX0" y="connsiteY0"/>
                  </a:cxn>
                  <a:cxn ang="0">
                    <a:pos x="connsiteX1" y="connsiteY1"/>
                  </a:cxn>
                  <a:cxn ang="0">
                    <a:pos x="connsiteX2" y="connsiteY2"/>
                  </a:cxn>
                  <a:cxn ang="0">
                    <a:pos x="connsiteX3" y="connsiteY3"/>
                  </a:cxn>
                </a:cxnLst>
                <a:rect l="l" t="t" r="r" b="b"/>
                <a:pathLst>
                  <a:path w="733995" h="299553">
                    <a:moveTo>
                      <a:pt x="427066" y="299553"/>
                    </a:moveTo>
                    <a:lnTo>
                      <a:pt x="0" y="80846"/>
                    </a:lnTo>
                    <a:lnTo>
                      <a:pt x="37358" y="0"/>
                    </a:lnTo>
                    <a:lnTo>
                      <a:pt x="733995" y="206792"/>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684" name="Freeform 1683">
                <a:extLst>
                  <a:ext uri="{FF2B5EF4-FFF2-40B4-BE49-F238E27FC236}">
                    <a16:creationId xmlns:a16="http://schemas.microsoft.com/office/drawing/2014/main" id="{6F762524-80FD-4149-A049-DFA038A85363}"/>
                  </a:ext>
                </a:extLst>
              </p:cNvPr>
              <p:cNvSpPr/>
              <p:nvPr/>
            </p:nvSpPr>
            <p:spPr>
              <a:xfrm>
                <a:off x="46353439" y="12838697"/>
                <a:ext cx="528443" cy="367125"/>
              </a:xfrm>
              <a:custGeom>
                <a:avLst/>
                <a:gdLst>
                  <a:gd name="connsiteX0" fmla="*/ 64019 w 528443"/>
                  <a:gd name="connsiteY0" fmla="*/ 0 h 367125"/>
                  <a:gd name="connsiteX1" fmla="*/ 528444 w 528443"/>
                  <a:gd name="connsiteY1" fmla="*/ 137861 h 367125"/>
                  <a:gd name="connsiteX2" fmla="*/ 491086 w 528443"/>
                  <a:gd name="connsiteY2" fmla="*/ 218708 h 367125"/>
                  <a:gd name="connsiteX3" fmla="*/ 0 w 528443"/>
                  <a:gd name="connsiteY3" fmla="*/ 367126 h 367125"/>
                </a:gdLst>
                <a:ahLst/>
                <a:cxnLst>
                  <a:cxn ang="0">
                    <a:pos x="connsiteX0" y="connsiteY0"/>
                  </a:cxn>
                  <a:cxn ang="0">
                    <a:pos x="connsiteX1" y="connsiteY1"/>
                  </a:cxn>
                  <a:cxn ang="0">
                    <a:pos x="connsiteX2" y="connsiteY2"/>
                  </a:cxn>
                  <a:cxn ang="0">
                    <a:pos x="connsiteX3" y="connsiteY3"/>
                  </a:cxn>
                </a:cxnLst>
                <a:rect l="l" t="t" r="r" b="b"/>
                <a:pathLst>
                  <a:path w="528443" h="367125">
                    <a:moveTo>
                      <a:pt x="64019" y="0"/>
                    </a:moveTo>
                    <a:lnTo>
                      <a:pt x="528444" y="137861"/>
                    </a:lnTo>
                    <a:lnTo>
                      <a:pt x="491086" y="218708"/>
                    </a:lnTo>
                    <a:lnTo>
                      <a:pt x="0" y="367126"/>
                    </a:lnTo>
                    <a:close/>
                  </a:path>
                </a:pathLst>
              </a:custGeom>
              <a:solidFill>
                <a:srgbClr val="12317E"/>
              </a:solidFill>
              <a:ln w="9525" cap="flat">
                <a:solidFill>
                  <a:srgbClr val="000000"/>
                </a:solidFill>
                <a:prstDash val="solid"/>
                <a:miter/>
              </a:ln>
            </p:spPr>
            <p:txBody>
              <a:bodyPr rtlCol="0" anchor="ctr"/>
              <a:lstStyle/>
              <a:p>
                <a:endParaRPr lang="en-US"/>
              </a:p>
            </p:txBody>
          </p:sp>
          <p:sp>
            <p:nvSpPr>
              <p:cNvPr id="1685" name="Freeform 1684">
                <a:extLst>
                  <a:ext uri="{FF2B5EF4-FFF2-40B4-BE49-F238E27FC236}">
                    <a16:creationId xmlns:a16="http://schemas.microsoft.com/office/drawing/2014/main" id="{FCE31A0E-8D5B-0945-8DC6-943CC2A67898}"/>
                  </a:ext>
                </a:extLst>
              </p:cNvPr>
              <p:cNvSpPr/>
              <p:nvPr/>
            </p:nvSpPr>
            <p:spPr>
              <a:xfrm>
                <a:off x="48125723" y="13390143"/>
                <a:ext cx="613857" cy="367125"/>
              </a:xfrm>
              <a:custGeom>
                <a:avLst/>
                <a:gdLst>
                  <a:gd name="connsiteX0" fmla="*/ 613857 w 613857"/>
                  <a:gd name="connsiteY0" fmla="*/ 137861 h 367125"/>
                  <a:gd name="connsiteX1" fmla="*/ 85413 w 613857"/>
                  <a:gd name="connsiteY1" fmla="*/ 367126 h 367125"/>
                  <a:gd name="connsiteX2" fmla="*/ 0 w 613857"/>
                  <a:gd name="connsiteY2" fmla="*/ 323384 h 367125"/>
                  <a:gd name="connsiteX3" fmla="*/ 149433 w 613857"/>
                  <a:gd name="connsiteY3" fmla="*/ 0 h 367125"/>
                </a:gdLst>
                <a:ahLst/>
                <a:cxnLst>
                  <a:cxn ang="0">
                    <a:pos x="connsiteX0" y="connsiteY0"/>
                  </a:cxn>
                  <a:cxn ang="0">
                    <a:pos x="connsiteX1" y="connsiteY1"/>
                  </a:cxn>
                  <a:cxn ang="0">
                    <a:pos x="connsiteX2" y="connsiteY2"/>
                  </a:cxn>
                  <a:cxn ang="0">
                    <a:pos x="connsiteX3" y="connsiteY3"/>
                  </a:cxn>
                </a:cxnLst>
                <a:rect l="l" t="t" r="r" b="b"/>
                <a:pathLst>
                  <a:path w="613857" h="367125">
                    <a:moveTo>
                      <a:pt x="613857" y="137861"/>
                    </a:moveTo>
                    <a:lnTo>
                      <a:pt x="85413" y="367126"/>
                    </a:lnTo>
                    <a:lnTo>
                      <a:pt x="0" y="323384"/>
                    </a:lnTo>
                    <a:lnTo>
                      <a:pt x="149433" y="0"/>
                    </a:lnTo>
                    <a:close/>
                  </a:path>
                </a:pathLst>
              </a:custGeom>
              <a:solidFill>
                <a:srgbClr val="12317E"/>
              </a:solidFill>
              <a:ln w="9525" cap="flat">
                <a:solidFill>
                  <a:srgbClr val="000000"/>
                </a:solidFill>
                <a:prstDash val="solid"/>
                <a:miter/>
              </a:ln>
            </p:spPr>
            <p:txBody>
              <a:bodyPr rtlCol="0" anchor="ctr"/>
              <a:lstStyle/>
              <a:p>
                <a:endParaRPr lang="en-US"/>
              </a:p>
            </p:txBody>
          </p:sp>
          <p:sp>
            <p:nvSpPr>
              <p:cNvPr id="1686" name="Freeform 1685">
                <a:extLst>
                  <a:ext uri="{FF2B5EF4-FFF2-40B4-BE49-F238E27FC236}">
                    <a16:creationId xmlns:a16="http://schemas.microsoft.com/office/drawing/2014/main" id="{5EF50CA4-DAEF-E445-9CB3-A41E66852D22}"/>
                  </a:ext>
                </a:extLst>
              </p:cNvPr>
              <p:cNvSpPr/>
              <p:nvPr/>
            </p:nvSpPr>
            <p:spPr>
              <a:xfrm>
                <a:off x="47084799" y="13183351"/>
                <a:ext cx="1190356" cy="715698"/>
              </a:xfrm>
              <a:custGeom>
                <a:avLst/>
                <a:gdLst>
                  <a:gd name="connsiteX0" fmla="*/ 1040924 w 1190356"/>
                  <a:gd name="connsiteY0" fmla="*/ 530176 h 715698"/>
                  <a:gd name="connsiteX1" fmla="*/ 427066 w 1190356"/>
                  <a:gd name="connsiteY1" fmla="*/ 715699 h 715698"/>
                  <a:gd name="connsiteX2" fmla="*/ 0 w 1190356"/>
                  <a:gd name="connsiteY2" fmla="*/ 496992 h 715698"/>
                  <a:gd name="connsiteX3" fmla="*/ 186792 w 1190356"/>
                  <a:gd name="connsiteY3" fmla="*/ 92761 h 715698"/>
                  <a:gd name="connsiteX4" fmla="*/ 493720 w 1190356"/>
                  <a:gd name="connsiteY4" fmla="*/ 0 h 715698"/>
                  <a:gd name="connsiteX5" fmla="*/ 1190357 w 1190356"/>
                  <a:gd name="connsiteY5" fmla="*/ 206792 h 715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356" h="715698">
                    <a:moveTo>
                      <a:pt x="1040924" y="530176"/>
                    </a:moveTo>
                    <a:lnTo>
                      <a:pt x="427066" y="715699"/>
                    </a:lnTo>
                    <a:lnTo>
                      <a:pt x="0" y="496992"/>
                    </a:lnTo>
                    <a:lnTo>
                      <a:pt x="186792" y="92761"/>
                    </a:lnTo>
                    <a:lnTo>
                      <a:pt x="493720" y="0"/>
                    </a:lnTo>
                    <a:lnTo>
                      <a:pt x="1190357" y="206792"/>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687" name="Freeform 1686">
                <a:extLst>
                  <a:ext uri="{FF2B5EF4-FFF2-40B4-BE49-F238E27FC236}">
                    <a16:creationId xmlns:a16="http://schemas.microsoft.com/office/drawing/2014/main" id="{59B659F4-69B8-F646-B2F9-0F6A47268291}"/>
                  </a:ext>
                </a:extLst>
              </p:cNvPr>
              <p:cNvSpPr/>
              <p:nvPr/>
            </p:nvSpPr>
            <p:spPr>
              <a:xfrm>
                <a:off x="46257409" y="13057405"/>
                <a:ext cx="1014181" cy="808460"/>
              </a:xfrm>
              <a:custGeom>
                <a:avLst/>
                <a:gdLst>
                  <a:gd name="connsiteX0" fmla="*/ 1014182 w 1014181"/>
                  <a:gd name="connsiteY0" fmla="*/ 218707 h 808460"/>
                  <a:gd name="connsiteX1" fmla="*/ 827390 w 1014181"/>
                  <a:gd name="connsiteY1" fmla="*/ 622938 h 808460"/>
                  <a:gd name="connsiteX2" fmla="*/ 213533 w 1014181"/>
                  <a:gd name="connsiteY2" fmla="*/ 808461 h 808460"/>
                  <a:gd name="connsiteX3" fmla="*/ 0 w 1014181"/>
                  <a:gd name="connsiteY3" fmla="*/ 699107 h 808460"/>
                  <a:gd name="connsiteX4" fmla="*/ 96030 w 1014181"/>
                  <a:gd name="connsiteY4" fmla="*/ 148418 h 808460"/>
                  <a:gd name="connsiteX5" fmla="*/ 587115 w 1014181"/>
                  <a:gd name="connsiteY5" fmla="*/ 0 h 80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4181" h="808460">
                    <a:moveTo>
                      <a:pt x="1014182" y="218707"/>
                    </a:moveTo>
                    <a:lnTo>
                      <a:pt x="827390" y="622938"/>
                    </a:lnTo>
                    <a:lnTo>
                      <a:pt x="213533" y="808461"/>
                    </a:lnTo>
                    <a:lnTo>
                      <a:pt x="0" y="699107"/>
                    </a:lnTo>
                    <a:lnTo>
                      <a:pt x="96030" y="148418"/>
                    </a:lnTo>
                    <a:lnTo>
                      <a:pt x="587115" y="0"/>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688" name="Freeform 1687">
                <a:extLst>
                  <a:ext uri="{FF2B5EF4-FFF2-40B4-BE49-F238E27FC236}">
                    <a16:creationId xmlns:a16="http://schemas.microsoft.com/office/drawing/2014/main" id="{8D91DA8D-BB6E-F343-A2BC-9B42330DD871}"/>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689" name="Freeform 1688">
                <a:extLst>
                  <a:ext uri="{FF2B5EF4-FFF2-40B4-BE49-F238E27FC236}">
                    <a16:creationId xmlns:a16="http://schemas.microsoft.com/office/drawing/2014/main" id="{9F9069BB-907E-D84D-AF67-BA8A7CDA8BA8}"/>
                  </a:ext>
                </a:extLst>
              </p:cNvPr>
              <p:cNvSpPr/>
              <p:nvPr/>
            </p:nvSpPr>
            <p:spPr>
              <a:xfrm>
                <a:off x="47418470" y="13713527"/>
                <a:ext cx="792666" cy="387637"/>
              </a:xfrm>
              <a:custGeom>
                <a:avLst/>
                <a:gdLst>
                  <a:gd name="connsiteX0" fmla="*/ 93395 w 792666"/>
                  <a:gd name="connsiteY0" fmla="*/ 185523 h 387637"/>
                  <a:gd name="connsiteX1" fmla="*/ 707253 w 792666"/>
                  <a:gd name="connsiteY1" fmla="*/ 0 h 387637"/>
                  <a:gd name="connsiteX2" fmla="*/ 792666 w 792666"/>
                  <a:gd name="connsiteY2" fmla="*/ 43741 h 387637"/>
                  <a:gd name="connsiteX3" fmla="*/ 0 w 792666"/>
                  <a:gd name="connsiteY3" fmla="*/ 387638 h 387637"/>
                </a:gdLst>
                <a:ahLst/>
                <a:cxnLst>
                  <a:cxn ang="0">
                    <a:pos x="connsiteX0" y="connsiteY0"/>
                  </a:cxn>
                  <a:cxn ang="0">
                    <a:pos x="connsiteX1" y="connsiteY1"/>
                  </a:cxn>
                  <a:cxn ang="0">
                    <a:pos x="connsiteX2" y="connsiteY2"/>
                  </a:cxn>
                  <a:cxn ang="0">
                    <a:pos x="connsiteX3" y="connsiteY3"/>
                  </a:cxn>
                </a:cxnLst>
                <a:rect l="l" t="t" r="r" b="b"/>
                <a:pathLst>
                  <a:path w="792666" h="387637">
                    <a:moveTo>
                      <a:pt x="93395" y="185523"/>
                    </a:moveTo>
                    <a:lnTo>
                      <a:pt x="707253" y="0"/>
                    </a:lnTo>
                    <a:lnTo>
                      <a:pt x="792666" y="43741"/>
                    </a:lnTo>
                    <a:lnTo>
                      <a:pt x="0" y="387638"/>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690" name="Freeform 1689">
                <a:extLst>
                  <a:ext uri="{FF2B5EF4-FFF2-40B4-BE49-F238E27FC236}">
                    <a16:creationId xmlns:a16="http://schemas.microsoft.com/office/drawing/2014/main" id="{D5169A4C-4DDE-1242-A2D2-72A9B75F83FB}"/>
                  </a:ext>
                </a:extLst>
              </p:cNvPr>
              <p:cNvSpPr/>
              <p:nvPr/>
            </p:nvSpPr>
            <p:spPr>
              <a:xfrm>
                <a:off x="46284151" y="13680342"/>
                <a:ext cx="1227715" cy="764719"/>
              </a:xfrm>
              <a:custGeom>
                <a:avLst/>
                <a:gdLst>
                  <a:gd name="connsiteX0" fmla="*/ 1227715 w 1227715"/>
                  <a:gd name="connsiteY0" fmla="*/ 218708 h 764719"/>
                  <a:gd name="connsiteX1" fmla="*/ 1134319 w 1227715"/>
                  <a:gd name="connsiteY1" fmla="*/ 420823 h 764719"/>
                  <a:gd name="connsiteX2" fmla="*/ 341653 w 1227715"/>
                  <a:gd name="connsiteY2" fmla="*/ 764720 h 764719"/>
                  <a:gd name="connsiteX3" fmla="*/ 0 w 1227715"/>
                  <a:gd name="connsiteY3" fmla="*/ 589753 h 764719"/>
                  <a:gd name="connsiteX4" fmla="*/ 186792 w 1227715"/>
                  <a:gd name="connsiteY4" fmla="*/ 185523 h 764719"/>
                  <a:gd name="connsiteX5" fmla="*/ 800649 w 1227715"/>
                  <a:gd name="connsiteY5" fmla="*/ 0 h 76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7715" h="764719">
                    <a:moveTo>
                      <a:pt x="1227715" y="218708"/>
                    </a:moveTo>
                    <a:lnTo>
                      <a:pt x="1134319" y="420823"/>
                    </a:lnTo>
                    <a:lnTo>
                      <a:pt x="341653" y="764720"/>
                    </a:lnTo>
                    <a:lnTo>
                      <a:pt x="0" y="589753"/>
                    </a:lnTo>
                    <a:lnTo>
                      <a:pt x="186792" y="185523"/>
                    </a:lnTo>
                    <a:lnTo>
                      <a:pt x="800649" y="0"/>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691" name="Freeform 1690">
                <a:extLst>
                  <a:ext uri="{FF2B5EF4-FFF2-40B4-BE49-F238E27FC236}">
                    <a16:creationId xmlns:a16="http://schemas.microsoft.com/office/drawing/2014/main" id="{BFEE535A-8255-0F4D-86C1-DC3FCAFF0360}"/>
                  </a:ext>
                </a:extLst>
              </p:cNvPr>
              <p:cNvSpPr/>
              <p:nvPr/>
            </p:nvSpPr>
            <p:spPr>
              <a:xfrm>
                <a:off x="46161379" y="13756512"/>
                <a:ext cx="309563" cy="550688"/>
              </a:xfrm>
              <a:custGeom>
                <a:avLst/>
                <a:gdLst>
                  <a:gd name="connsiteX0" fmla="*/ 309563 w 309563"/>
                  <a:gd name="connsiteY0" fmla="*/ 109353 h 550688"/>
                  <a:gd name="connsiteX1" fmla="*/ 122772 w 309563"/>
                  <a:gd name="connsiteY1" fmla="*/ 513584 h 550688"/>
                  <a:gd name="connsiteX2" fmla="*/ 0 w 309563"/>
                  <a:gd name="connsiteY2" fmla="*/ 550688 h 550688"/>
                  <a:gd name="connsiteX3" fmla="*/ 96030 w 309563"/>
                  <a:gd name="connsiteY3" fmla="*/ 0 h 550688"/>
                </a:gdLst>
                <a:ahLst/>
                <a:cxnLst>
                  <a:cxn ang="0">
                    <a:pos x="connsiteX0" y="connsiteY0"/>
                  </a:cxn>
                  <a:cxn ang="0">
                    <a:pos x="connsiteX1" y="connsiteY1"/>
                  </a:cxn>
                  <a:cxn ang="0">
                    <a:pos x="connsiteX2" y="connsiteY2"/>
                  </a:cxn>
                  <a:cxn ang="0">
                    <a:pos x="connsiteX3" y="connsiteY3"/>
                  </a:cxn>
                </a:cxnLst>
                <a:rect l="l" t="t" r="r" b="b"/>
                <a:pathLst>
                  <a:path w="309563" h="550688">
                    <a:moveTo>
                      <a:pt x="309563" y="109353"/>
                    </a:moveTo>
                    <a:lnTo>
                      <a:pt x="122772" y="513584"/>
                    </a:lnTo>
                    <a:lnTo>
                      <a:pt x="0" y="550688"/>
                    </a:lnTo>
                    <a:lnTo>
                      <a:pt x="96030" y="0"/>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692" name="Freeform 1691">
                <a:extLst>
                  <a:ext uri="{FF2B5EF4-FFF2-40B4-BE49-F238E27FC236}">
                    <a16:creationId xmlns:a16="http://schemas.microsoft.com/office/drawing/2014/main" id="{B92F1ADB-C0ED-B641-89C4-23E206C53852}"/>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693" name="Freeform 1692">
                <a:extLst>
                  <a:ext uri="{FF2B5EF4-FFF2-40B4-BE49-F238E27FC236}">
                    <a16:creationId xmlns:a16="http://schemas.microsoft.com/office/drawing/2014/main" id="{F861B7D3-94C1-5447-8CEE-03DA49A9F9A8}"/>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694" name="Freeform 1693">
                <a:extLst>
                  <a:ext uri="{FF2B5EF4-FFF2-40B4-BE49-F238E27FC236}">
                    <a16:creationId xmlns:a16="http://schemas.microsoft.com/office/drawing/2014/main" id="{0A6136CD-D11A-3B47-8BEC-A82747AA2414}"/>
                  </a:ext>
                </a:extLst>
              </p:cNvPr>
              <p:cNvSpPr/>
              <p:nvPr/>
            </p:nvSpPr>
            <p:spPr>
              <a:xfrm>
                <a:off x="46097360" y="14270096"/>
                <a:ext cx="528443" cy="404230"/>
              </a:xfrm>
              <a:custGeom>
                <a:avLst/>
                <a:gdLst>
                  <a:gd name="connsiteX0" fmla="*/ 0 w 528443"/>
                  <a:gd name="connsiteY0" fmla="*/ 404230 h 404230"/>
                  <a:gd name="connsiteX1" fmla="*/ 64019 w 528443"/>
                  <a:gd name="connsiteY1" fmla="*/ 37105 h 404230"/>
                  <a:gd name="connsiteX2" fmla="*/ 186791 w 528443"/>
                  <a:gd name="connsiteY2" fmla="*/ 0 h 404230"/>
                  <a:gd name="connsiteX3" fmla="*/ 528444 w 528443"/>
                  <a:gd name="connsiteY3" fmla="*/ 174966 h 404230"/>
                </a:gdLst>
                <a:ahLst/>
                <a:cxnLst>
                  <a:cxn ang="0">
                    <a:pos x="connsiteX0" y="connsiteY0"/>
                  </a:cxn>
                  <a:cxn ang="0">
                    <a:pos x="connsiteX1" y="connsiteY1"/>
                  </a:cxn>
                  <a:cxn ang="0">
                    <a:pos x="connsiteX2" y="connsiteY2"/>
                  </a:cxn>
                  <a:cxn ang="0">
                    <a:pos x="connsiteX3" y="connsiteY3"/>
                  </a:cxn>
                </a:cxnLst>
                <a:rect l="l" t="t" r="r" b="b"/>
                <a:pathLst>
                  <a:path w="528443" h="404230">
                    <a:moveTo>
                      <a:pt x="0" y="404230"/>
                    </a:moveTo>
                    <a:lnTo>
                      <a:pt x="64019" y="37105"/>
                    </a:lnTo>
                    <a:lnTo>
                      <a:pt x="186791" y="0"/>
                    </a:lnTo>
                    <a:lnTo>
                      <a:pt x="528444" y="174966"/>
                    </a:lnTo>
                    <a:close/>
                  </a:path>
                </a:pathLst>
              </a:custGeom>
              <a:solidFill>
                <a:srgbClr val="12317E"/>
              </a:solidFill>
              <a:ln w="9525" cap="flat">
                <a:solidFill>
                  <a:srgbClr val="000000"/>
                </a:solidFill>
                <a:prstDash val="solid"/>
                <a:miter/>
              </a:ln>
            </p:spPr>
            <p:txBody>
              <a:bodyPr rtlCol="0" anchor="ctr"/>
              <a:lstStyle/>
              <a:p>
                <a:endParaRPr lang="en-US"/>
              </a:p>
            </p:txBody>
          </p:sp>
          <p:sp>
            <p:nvSpPr>
              <p:cNvPr id="1695" name="Freeform 1694">
                <a:extLst>
                  <a:ext uri="{FF2B5EF4-FFF2-40B4-BE49-F238E27FC236}">
                    <a16:creationId xmlns:a16="http://schemas.microsoft.com/office/drawing/2014/main" id="{89A870BC-DDD6-964C-A5F7-DC2090AFCCED}"/>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696" name="Freeform 1695">
                <a:extLst>
                  <a:ext uri="{FF2B5EF4-FFF2-40B4-BE49-F238E27FC236}">
                    <a16:creationId xmlns:a16="http://schemas.microsoft.com/office/drawing/2014/main" id="{DC1966A9-47F5-E346-B90C-56E3447689F7}"/>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grpSp>
        <p:grpSp>
          <p:nvGrpSpPr>
            <p:cNvPr id="1697" name="Graphic 978">
              <a:extLst>
                <a:ext uri="{FF2B5EF4-FFF2-40B4-BE49-F238E27FC236}">
                  <a16:creationId xmlns:a16="http://schemas.microsoft.com/office/drawing/2014/main" id="{E4DDE16E-AD7C-8A43-A293-04E3B960739E}"/>
                </a:ext>
              </a:extLst>
            </p:cNvPr>
            <p:cNvGrpSpPr/>
            <p:nvPr/>
          </p:nvGrpSpPr>
          <p:grpSpPr>
            <a:xfrm>
              <a:off x="42236938" y="9024255"/>
              <a:ext cx="8046330" cy="4592011"/>
              <a:chOff x="40296494" y="8246686"/>
              <a:chExt cx="8046330" cy="4592011"/>
            </a:xfrm>
          </p:grpSpPr>
          <p:sp>
            <p:nvSpPr>
              <p:cNvPr id="1698" name="Freeform 1697">
                <a:extLst>
                  <a:ext uri="{FF2B5EF4-FFF2-40B4-BE49-F238E27FC236}">
                    <a16:creationId xmlns:a16="http://schemas.microsoft.com/office/drawing/2014/main" id="{B00C3A29-2D01-C74E-AC2D-C846A2B6AA7D}"/>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699" name="Freeform 1698">
                <a:extLst>
                  <a:ext uri="{FF2B5EF4-FFF2-40B4-BE49-F238E27FC236}">
                    <a16:creationId xmlns:a16="http://schemas.microsoft.com/office/drawing/2014/main" id="{7C2C70A5-63C2-024C-AD72-31E801A2890A}"/>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00" name="Freeform 1699">
                <a:extLst>
                  <a:ext uri="{FF2B5EF4-FFF2-40B4-BE49-F238E27FC236}">
                    <a16:creationId xmlns:a16="http://schemas.microsoft.com/office/drawing/2014/main" id="{1CBF8C31-ED24-0641-BB52-DA064628FC5B}"/>
                  </a:ext>
                </a:extLst>
              </p:cNvPr>
              <p:cNvSpPr/>
              <p:nvPr/>
            </p:nvSpPr>
            <p:spPr>
              <a:xfrm>
                <a:off x="47334358" y="11123476"/>
                <a:ext cx="623392" cy="672540"/>
              </a:xfrm>
              <a:custGeom>
                <a:avLst/>
                <a:gdLst>
                  <a:gd name="connsiteX0" fmla="*/ 0 w 623392"/>
                  <a:gd name="connsiteY0" fmla="*/ 370139 h 672540"/>
                  <a:gd name="connsiteX1" fmla="*/ 504233 w 623392"/>
                  <a:gd name="connsiteY1" fmla="*/ 0 h 672540"/>
                  <a:gd name="connsiteX2" fmla="*/ 623393 w 623392"/>
                  <a:gd name="connsiteY2" fmla="*/ 46933 h 672540"/>
                  <a:gd name="connsiteX3" fmla="*/ 45783 w 623392"/>
                  <a:gd name="connsiteY3" fmla="*/ 672541 h 672540"/>
                </a:gdLst>
                <a:ahLst/>
                <a:cxnLst>
                  <a:cxn ang="0">
                    <a:pos x="connsiteX0" y="connsiteY0"/>
                  </a:cxn>
                  <a:cxn ang="0">
                    <a:pos x="connsiteX1" y="connsiteY1"/>
                  </a:cxn>
                  <a:cxn ang="0">
                    <a:pos x="connsiteX2" y="connsiteY2"/>
                  </a:cxn>
                  <a:cxn ang="0">
                    <a:pos x="connsiteX3" y="connsiteY3"/>
                  </a:cxn>
                </a:cxnLst>
                <a:rect l="l" t="t" r="r" b="b"/>
                <a:pathLst>
                  <a:path w="623392" h="672540">
                    <a:moveTo>
                      <a:pt x="0" y="370139"/>
                    </a:moveTo>
                    <a:lnTo>
                      <a:pt x="504233" y="0"/>
                    </a:lnTo>
                    <a:lnTo>
                      <a:pt x="623393" y="46933"/>
                    </a:lnTo>
                    <a:lnTo>
                      <a:pt x="45783" y="672541"/>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01" name="Freeform 1700">
                <a:extLst>
                  <a:ext uri="{FF2B5EF4-FFF2-40B4-BE49-F238E27FC236}">
                    <a16:creationId xmlns:a16="http://schemas.microsoft.com/office/drawing/2014/main" id="{43BE7C74-CA6B-334F-8F7E-40303DF4EA6C}"/>
                  </a:ext>
                </a:extLst>
              </p:cNvPr>
              <p:cNvSpPr/>
              <p:nvPr/>
            </p:nvSpPr>
            <p:spPr>
              <a:xfrm>
                <a:off x="47765338" y="10639634"/>
                <a:ext cx="577485" cy="530775"/>
              </a:xfrm>
              <a:custGeom>
                <a:avLst/>
                <a:gdLst>
                  <a:gd name="connsiteX0" fmla="*/ 577486 w 577485"/>
                  <a:gd name="connsiteY0" fmla="*/ 113703 h 530775"/>
                  <a:gd name="connsiteX1" fmla="*/ 192413 w 577485"/>
                  <a:gd name="connsiteY1" fmla="*/ 530776 h 530775"/>
                  <a:gd name="connsiteX2" fmla="*/ 73253 w 577485"/>
                  <a:gd name="connsiteY2" fmla="*/ 483843 h 530775"/>
                  <a:gd name="connsiteX3" fmla="*/ 0 w 577485"/>
                  <a:gd name="connsiteY3" fmla="*/ 0 h 530775"/>
                </a:gdLst>
                <a:ahLst/>
                <a:cxnLst>
                  <a:cxn ang="0">
                    <a:pos x="connsiteX0" y="connsiteY0"/>
                  </a:cxn>
                  <a:cxn ang="0">
                    <a:pos x="connsiteX1" y="connsiteY1"/>
                  </a:cxn>
                  <a:cxn ang="0">
                    <a:pos x="connsiteX2" y="connsiteY2"/>
                  </a:cxn>
                  <a:cxn ang="0">
                    <a:pos x="connsiteX3" y="connsiteY3"/>
                  </a:cxn>
                </a:cxnLst>
                <a:rect l="l" t="t" r="r" b="b"/>
                <a:pathLst>
                  <a:path w="577485" h="530775">
                    <a:moveTo>
                      <a:pt x="577486" y="113703"/>
                    </a:moveTo>
                    <a:lnTo>
                      <a:pt x="192413" y="530776"/>
                    </a:lnTo>
                    <a:lnTo>
                      <a:pt x="73253" y="483843"/>
                    </a:lnTo>
                    <a:lnTo>
                      <a:pt x="0" y="0"/>
                    </a:lnTo>
                    <a:close/>
                  </a:path>
                </a:pathLst>
              </a:custGeom>
              <a:solidFill>
                <a:srgbClr val="12317E"/>
              </a:solidFill>
              <a:ln w="9525" cap="flat">
                <a:solidFill>
                  <a:srgbClr val="000000"/>
                </a:solidFill>
                <a:prstDash val="solid"/>
                <a:miter/>
              </a:ln>
            </p:spPr>
            <p:txBody>
              <a:bodyPr rtlCol="0" anchor="ctr"/>
              <a:lstStyle/>
              <a:p>
                <a:endParaRPr lang="en-US"/>
              </a:p>
            </p:txBody>
          </p:sp>
          <p:sp>
            <p:nvSpPr>
              <p:cNvPr id="1702" name="Freeform 1701">
                <a:extLst>
                  <a:ext uri="{FF2B5EF4-FFF2-40B4-BE49-F238E27FC236}">
                    <a16:creationId xmlns:a16="http://schemas.microsoft.com/office/drawing/2014/main" id="{5327F2E0-D1BC-3A49-A396-F292D3A92E76}"/>
                  </a:ext>
                </a:extLst>
              </p:cNvPr>
              <p:cNvSpPr/>
              <p:nvPr/>
            </p:nvSpPr>
            <p:spPr>
              <a:xfrm>
                <a:off x="46225046" y="12233894"/>
                <a:ext cx="577486" cy="604803"/>
              </a:xfrm>
              <a:custGeom>
                <a:avLst/>
                <a:gdLst>
                  <a:gd name="connsiteX0" fmla="*/ 192413 w 577486"/>
                  <a:gd name="connsiteY0" fmla="*/ 604803 h 604803"/>
                  <a:gd name="connsiteX1" fmla="*/ 0 w 577486"/>
                  <a:gd name="connsiteY1" fmla="*/ 74028 h 604803"/>
                  <a:gd name="connsiteX2" fmla="*/ 100847 w 577486"/>
                  <a:gd name="connsiteY2" fmla="*/ 0 h 604803"/>
                  <a:gd name="connsiteX3" fmla="*/ 577486 w 577486"/>
                  <a:gd name="connsiteY3" fmla="*/ 187731 h 604803"/>
                </a:gdLst>
                <a:ahLst/>
                <a:cxnLst>
                  <a:cxn ang="0">
                    <a:pos x="connsiteX0" y="connsiteY0"/>
                  </a:cxn>
                  <a:cxn ang="0">
                    <a:pos x="connsiteX1" y="connsiteY1"/>
                  </a:cxn>
                  <a:cxn ang="0">
                    <a:pos x="connsiteX2" y="connsiteY2"/>
                  </a:cxn>
                  <a:cxn ang="0">
                    <a:pos x="connsiteX3" y="connsiteY3"/>
                  </a:cxn>
                </a:cxnLst>
                <a:rect l="l" t="t" r="r" b="b"/>
                <a:pathLst>
                  <a:path w="577486" h="604803">
                    <a:moveTo>
                      <a:pt x="192413" y="604803"/>
                    </a:moveTo>
                    <a:lnTo>
                      <a:pt x="0" y="74028"/>
                    </a:lnTo>
                    <a:lnTo>
                      <a:pt x="100847" y="0"/>
                    </a:lnTo>
                    <a:lnTo>
                      <a:pt x="577486" y="187731"/>
                    </a:lnTo>
                    <a:close/>
                  </a:path>
                </a:pathLst>
              </a:custGeom>
              <a:solidFill>
                <a:srgbClr val="12317E"/>
              </a:solidFill>
              <a:ln w="9525" cap="flat">
                <a:solidFill>
                  <a:srgbClr val="000000"/>
                </a:solidFill>
                <a:prstDash val="solid"/>
                <a:miter/>
              </a:ln>
            </p:spPr>
            <p:txBody>
              <a:bodyPr rtlCol="0" anchor="ctr"/>
              <a:lstStyle/>
              <a:p>
                <a:endParaRPr lang="en-US"/>
              </a:p>
            </p:txBody>
          </p:sp>
          <p:sp>
            <p:nvSpPr>
              <p:cNvPr id="1703" name="Freeform 1702">
                <a:extLst>
                  <a:ext uri="{FF2B5EF4-FFF2-40B4-BE49-F238E27FC236}">
                    <a16:creationId xmlns:a16="http://schemas.microsoft.com/office/drawing/2014/main" id="{B4026320-6AB4-6142-9919-650E075007E7}"/>
                  </a:ext>
                </a:extLst>
              </p:cNvPr>
              <p:cNvSpPr/>
              <p:nvPr/>
            </p:nvSpPr>
            <p:spPr>
              <a:xfrm>
                <a:off x="46234326" y="11258951"/>
                <a:ext cx="1145815" cy="1162673"/>
              </a:xfrm>
              <a:custGeom>
                <a:avLst/>
                <a:gdLst>
                  <a:gd name="connsiteX0" fmla="*/ 91567 w 1145815"/>
                  <a:gd name="connsiteY0" fmla="*/ 974943 h 1162673"/>
                  <a:gd name="connsiteX1" fmla="*/ 0 w 1145815"/>
                  <a:gd name="connsiteY1" fmla="*/ 370139 h 1162673"/>
                  <a:gd name="connsiteX2" fmla="*/ 504233 w 1145815"/>
                  <a:gd name="connsiteY2" fmla="*/ 0 h 1162673"/>
                  <a:gd name="connsiteX3" fmla="*/ 1100032 w 1145815"/>
                  <a:gd name="connsiteY3" fmla="*/ 234664 h 1162673"/>
                  <a:gd name="connsiteX4" fmla="*/ 1145816 w 1145815"/>
                  <a:gd name="connsiteY4" fmla="*/ 537066 h 1162673"/>
                  <a:gd name="connsiteX5" fmla="*/ 568206 w 1145815"/>
                  <a:gd name="connsiteY5" fmla="*/ 1162674 h 1162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5815" h="1162673">
                    <a:moveTo>
                      <a:pt x="91567" y="974943"/>
                    </a:moveTo>
                    <a:lnTo>
                      <a:pt x="0" y="370139"/>
                    </a:lnTo>
                    <a:lnTo>
                      <a:pt x="504233" y="0"/>
                    </a:lnTo>
                    <a:lnTo>
                      <a:pt x="1100032" y="234664"/>
                    </a:lnTo>
                    <a:lnTo>
                      <a:pt x="1145816" y="537066"/>
                    </a:lnTo>
                    <a:lnTo>
                      <a:pt x="568206" y="1162674"/>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04" name="Freeform 1703">
                <a:extLst>
                  <a:ext uri="{FF2B5EF4-FFF2-40B4-BE49-F238E27FC236}">
                    <a16:creationId xmlns:a16="http://schemas.microsoft.com/office/drawing/2014/main" id="{BC2D426C-7901-FB47-BCB1-90D46246E042}"/>
                  </a:ext>
                </a:extLst>
              </p:cNvPr>
              <p:cNvSpPr/>
              <p:nvPr/>
            </p:nvSpPr>
            <p:spPr>
              <a:xfrm>
                <a:off x="46646993" y="10469079"/>
                <a:ext cx="1191598" cy="1024536"/>
              </a:xfrm>
              <a:custGeom>
                <a:avLst/>
                <a:gdLst>
                  <a:gd name="connsiteX0" fmla="*/ 687366 w 1191598"/>
                  <a:gd name="connsiteY0" fmla="*/ 1024537 h 1024536"/>
                  <a:gd name="connsiteX1" fmla="*/ 91567 w 1191598"/>
                  <a:gd name="connsiteY1" fmla="*/ 789873 h 1024536"/>
                  <a:gd name="connsiteX2" fmla="*/ 0 w 1191598"/>
                  <a:gd name="connsiteY2" fmla="*/ 185070 h 1024536"/>
                  <a:gd name="connsiteX3" fmla="*/ 252117 w 1191598"/>
                  <a:gd name="connsiteY3" fmla="*/ 0 h 1024536"/>
                  <a:gd name="connsiteX4" fmla="*/ 1118346 w 1191598"/>
                  <a:gd name="connsiteY4" fmla="*/ 170555 h 1024536"/>
                  <a:gd name="connsiteX5" fmla="*/ 1191599 w 1191598"/>
                  <a:gd name="connsiteY5" fmla="*/ 654398 h 102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1598" h="1024536">
                    <a:moveTo>
                      <a:pt x="687366" y="1024537"/>
                    </a:moveTo>
                    <a:lnTo>
                      <a:pt x="91567" y="789873"/>
                    </a:lnTo>
                    <a:lnTo>
                      <a:pt x="0" y="185070"/>
                    </a:lnTo>
                    <a:lnTo>
                      <a:pt x="252117" y="0"/>
                    </a:lnTo>
                    <a:lnTo>
                      <a:pt x="1118346" y="170555"/>
                    </a:lnTo>
                    <a:lnTo>
                      <a:pt x="1191599" y="654398"/>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05" name="Freeform 1704">
                <a:extLst>
                  <a:ext uri="{FF2B5EF4-FFF2-40B4-BE49-F238E27FC236}">
                    <a16:creationId xmlns:a16="http://schemas.microsoft.com/office/drawing/2014/main" id="{25CC4D37-D45C-0142-A2BF-BD01FE5F8291}"/>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06" name="Freeform 1705">
                <a:extLst>
                  <a:ext uri="{FF2B5EF4-FFF2-40B4-BE49-F238E27FC236}">
                    <a16:creationId xmlns:a16="http://schemas.microsoft.com/office/drawing/2014/main" id="{4D87486C-4143-F14F-863C-7CE66C54BF5A}"/>
                  </a:ext>
                </a:extLst>
              </p:cNvPr>
              <p:cNvSpPr/>
              <p:nvPr/>
            </p:nvSpPr>
            <p:spPr>
              <a:xfrm>
                <a:off x="45936426" y="11511759"/>
                <a:ext cx="389466" cy="796163"/>
              </a:xfrm>
              <a:custGeom>
                <a:avLst/>
                <a:gdLst>
                  <a:gd name="connsiteX0" fmla="*/ 297900 w 389466"/>
                  <a:gd name="connsiteY0" fmla="*/ 117332 h 796163"/>
                  <a:gd name="connsiteX1" fmla="*/ 389466 w 389466"/>
                  <a:gd name="connsiteY1" fmla="*/ 722135 h 796163"/>
                  <a:gd name="connsiteX2" fmla="*/ 288620 w 389466"/>
                  <a:gd name="connsiteY2" fmla="*/ 796163 h 796163"/>
                  <a:gd name="connsiteX3" fmla="*/ 0 w 389466"/>
                  <a:gd name="connsiteY3" fmla="*/ 0 h 796163"/>
                </a:gdLst>
                <a:ahLst/>
                <a:cxnLst>
                  <a:cxn ang="0">
                    <a:pos x="connsiteX0" y="connsiteY0"/>
                  </a:cxn>
                  <a:cxn ang="0">
                    <a:pos x="connsiteX1" y="connsiteY1"/>
                  </a:cxn>
                  <a:cxn ang="0">
                    <a:pos x="connsiteX2" y="connsiteY2"/>
                  </a:cxn>
                  <a:cxn ang="0">
                    <a:pos x="connsiteX3" y="connsiteY3"/>
                  </a:cxn>
                </a:cxnLst>
                <a:rect l="l" t="t" r="r" b="b"/>
                <a:pathLst>
                  <a:path w="389466" h="796163">
                    <a:moveTo>
                      <a:pt x="297900" y="117332"/>
                    </a:moveTo>
                    <a:lnTo>
                      <a:pt x="389466" y="722135"/>
                    </a:lnTo>
                    <a:lnTo>
                      <a:pt x="288620" y="796163"/>
                    </a:lnTo>
                    <a:lnTo>
                      <a:pt x="0" y="0"/>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07" name="Freeform 1706">
                <a:extLst>
                  <a:ext uri="{FF2B5EF4-FFF2-40B4-BE49-F238E27FC236}">
                    <a16:creationId xmlns:a16="http://schemas.microsoft.com/office/drawing/2014/main" id="{4C177647-3FCF-D646-A89C-85AB3D0CDD1F}"/>
                  </a:ext>
                </a:extLst>
              </p:cNvPr>
              <p:cNvSpPr/>
              <p:nvPr/>
            </p:nvSpPr>
            <p:spPr>
              <a:xfrm>
                <a:off x="45647807" y="10419484"/>
                <a:ext cx="1090752" cy="1209606"/>
              </a:xfrm>
              <a:custGeom>
                <a:avLst/>
                <a:gdLst>
                  <a:gd name="connsiteX0" fmla="*/ 586519 w 1090752"/>
                  <a:gd name="connsiteY0" fmla="*/ 1209606 h 1209606"/>
                  <a:gd name="connsiteX1" fmla="*/ 288619 w 1090752"/>
                  <a:gd name="connsiteY1" fmla="*/ 1092275 h 1209606"/>
                  <a:gd name="connsiteX2" fmla="*/ 0 w 1090752"/>
                  <a:gd name="connsiteY2" fmla="*/ 296111 h 1209606"/>
                  <a:gd name="connsiteX3" fmla="*/ 403386 w 1090752"/>
                  <a:gd name="connsiteY3" fmla="*/ 0 h 1209606"/>
                  <a:gd name="connsiteX4" fmla="*/ 999186 w 1090752"/>
                  <a:gd name="connsiteY4" fmla="*/ 234664 h 1209606"/>
                  <a:gd name="connsiteX5" fmla="*/ 1090752 w 1090752"/>
                  <a:gd name="connsiteY5" fmla="*/ 839467 h 120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0752" h="1209606">
                    <a:moveTo>
                      <a:pt x="586519" y="1209606"/>
                    </a:moveTo>
                    <a:lnTo>
                      <a:pt x="288619" y="1092275"/>
                    </a:lnTo>
                    <a:lnTo>
                      <a:pt x="0" y="296111"/>
                    </a:lnTo>
                    <a:lnTo>
                      <a:pt x="403386" y="0"/>
                    </a:lnTo>
                    <a:lnTo>
                      <a:pt x="999186" y="234664"/>
                    </a:lnTo>
                    <a:lnTo>
                      <a:pt x="1090752" y="839467"/>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08" name="Freeform 1707">
                <a:extLst>
                  <a:ext uri="{FF2B5EF4-FFF2-40B4-BE49-F238E27FC236}">
                    <a16:creationId xmlns:a16="http://schemas.microsoft.com/office/drawing/2014/main" id="{27A168C7-833E-4D47-A16C-ACD8390697FD}"/>
                  </a:ext>
                </a:extLst>
              </p:cNvPr>
              <p:cNvSpPr/>
              <p:nvPr/>
            </p:nvSpPr>
            <p:spPr>
              <a:xfrm>
                <a:off x="46032880" y="10298523"/>
                <a:ext cx="866229" cy="355624"/>
              </a:xfrm>
              <a:custGeom>
                <a:avLst/>
                <a:gdLst>
                  <a:gd name="connsiteX0" fmla="*/ 614113 w 866229"/>
                  <a:gd name="connsiteY0" fmla="*/ 355625 h 355624"/>
                  <a:gd name="connsiteX1" fmla="*/ 18313 w 866229"/>
                  <a:gd name="connsiteY1" fmla="*/ 120961 h 355624"/>
                  <a:gd name="connsiteX2" fmla="*/ 0 w 866229"/>
                  <a:gd name="connsiteY2" fmla="*/ 0 h 355624"/>
                  <a:gd name="connsiteX3" fmla="*/ 866229 w 866229"/>
                  <a:gd name="connsiteY3" fmla="*/ 170555 h 355624"/>
                </a:gdLst>
                <a:ahLst/>
                <a:cxnLst>
                  <a:cxn ang="0">
                    <a:pos x="connsiteX0" y="connsiteY0"/>
                  </a:cxn>
                  <a:cxn ang="0">
                    <a:pos x="connsiteX1" y="connsiteY1"/>
                  </a:cxn>
                  <a:cxn ang="0">
                    <a:pos x="connsiteX2" y="connsiteY2"/>
                  </a:cxn>
                  <a:cxn ang="0">
                    <a:pos x="connsiteX3" y="connsiteY3"/>
                  </a:cxn>
                </a:cxnLst>
                <a:rect l="l" t="t" r="r" b="b"/>
                <a:pathLst>
                  <a:path w="866229" h="355624">
                    <a:moveTo>
                      <a:pt x="614113" y="355625"/>
                    </a:moveTo>
                    <a:lnTo>
                      <a:pt x="18313" y="120961"/>
                    </a:lnTo>
                    <a:lnTo>
                      <a:pt x="0" y="0"/>
                    </a:lnTo>
                    <a:lnTo>
                      <a:pt x="866229" y="170555"/>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09" name="Freeform 1708">
                <a:extLst>
                  <a:ext uri="{FF2B5EF4-FFF2-40B4-BE49-F238E27FC236}">
                    <a16:creationId xmlns:a16="http://schemas.microsoft.com/office/drawing/2014/main" id="{3B2FA82E-5CBA-BC4A-958C-E1F71883A4A4}"/>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10" name="Freeform 1709">
                <a:extLst>
                  <a:ext uri="{FF2B5EF4-FFF2-40B4-BE49-F238E27FC236}">
                    <a16:creationId xmlns:a16="http://schemas.microsoft.com/office/drawing/2014/main" id="{8E160031-3EAC-C645-BA20-90AA43A48B46}"/>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11" name="Freeform 1710">
                <a:extLst>
                  <a:ext uri="{FF2B5EF4-FFF2-40B4-BE49-F238E27FC236}">
                    <a16:creationId xmlns:a16="http://schemas.microsoft.com/office/drawing/2014/main" id="{29DB1D05-8213-2749-B086-24F3F7D58DE3}"/>
                  </a:ext>
                </a:extLst>
              </p:cNvPr>
              <p:cNvSpPr/>
              <p:nvPr/>
            </p:nvSpPr>
            <p:spPr>
              <a:xfrm>
                <a:off x="45455394" y="10184820"/>
                <a:ext cx="595799" cy="530775"/>
              </a:xfrm>
              <a:custGeom>
                <a:avLst/>
                <a:gdLst>
                  <a:gd name="connsiteX0" fmla="*/ 0 w 595799"/>
                  <a:gd name="connsiteY0" fmla="*/ 0 h 530775"/>
                  <a:gd name="connsiteX1" fmla="*/ 577486 w 595799"/>
                  <a:gd name="connsiteY1" fmla="*/ 113703 h 530775"/>
                  <a:gd name="connsiteX2" fmla="*/ 595800 w 595799"/>
                  <a:gd name="connsiteY2" fmla="*/ 234664 h 530775"/>
                  <a:gd name="connsiteX3" fmla="*/ 192413 w 595799"/>
                  <a:gd name="connsiteY3" fmla="*/ 530776 h 530775"/>
                </a:gdLst>
                <a:ahLst/>
                <a:cxnLst>
                  <a:cxn ang="0">
                    <a:pos x="connsiteX0" y="connsiteY0"/>
                  </a:cxn>
                  <a:cxn ang="0">
                    <a:pos x="connsiteX1" y="connsiteY1"/>
                  </a:cxn>
                  <a:cxn ang="0">
                    <a:pos x="connsiteX2" y="connsiteY2"/>
                  </a:cxn>
                  <a:cxn ang="0">
                    <a:pos x="connsiteX3" y="connsiteY3"/>
                  </a:cxn>
                </a:cxnLst>
                <a:rect l="l" t="t" r="r" b="b"/>
                <a:pathLst>
                  <a:path w="595799" h="530775">
                    <a:moveTo>
                      <a:pt x="0" y="0"/>
                    </a:moveTo>
                    <a:lnTo>
                      <a:pt x="577486" y="113703"/>
                    </a:lnTo>
                    <a:lnTo>
                      <a:pt x="595800" y="234664"/>
                    </a:lnTo>
                    <a:lnTo>
                      <a:pt x="192413" y="530776"/>
                    </a:lnTo>
                    <a:close/>
                  </a:path>
                </a:pathLst>
              </a:custGeom>
              <a:solidFill>
                <a:srgbClr val="12317E"/>
              </a:solidFill>
              <a:ln w="9525" cap="flat">
                <a:solidFill>
                  <a:srgbClr val="000000"/>
                </a:solidFill>
                <a:prstDash val="solid"/>
                <a:miter/>
              </a:ln>
            </p:spPr>
            <p:txBody>
              <a:bodyPr rtlCol="0" anchor="ctr"/>
              <a:lstStyle/>
              <a:p>
                <a:endParaRPr lang="en-US"/>
              </a:p>
            </p:txBody>
          </p:sp>
          <p:sp>
            <p:nvSpPr>
              <p:cNvPr id="1712" name="Freeform 1711">
                <a:extLst>
                  <a:ext uri="{FF2B5EF4-FFF2-40B4-BE49-F238E27FC236}">
                    <a16:creationId xmlns:a16="http://schemas.microsoft.com/office/drawing/2014/main" id="{E350125D-62FA-9C48-AC66-E756DE93A2F3}"/>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13" name="Freeform 1712">
                <a:extLst>
                  <a:ext uri="{FF2B5EF4-FFF2-40B4-BE49-F238E27FC236}">
                    <a16:creationId xmlns:a16="http://schemas.microsoft.com/office/drawing/2014/main" id="{88ECD45C-069D-8C45-B7AA-F26040DC2280}"/>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grpSp>
        <p:grpSp>
          <p:nvGrpSpPr>
            <p:cNvPr id="1714" name="Graphic 978">
              <a:extLst>
                <a:ext uri="{FF2B5EF4-FFF2-40B4-BE49-F238E27FC236}">
                  <a16:creationId xmlns:a16="http://schemas.microsoft.com/office/drawing/2014/main" id="{E4DDE16E-AD7C-8A43-A293-04E3B960739E}"/>
                </a:ext>
              </a:extLst>
            </p:cNvPr>
            <p:cNvGrpSpPr/>
            <p:nvPr/>
          </p:nvGrpSpPr>
          <p:grpSpPr>
            <a:xfrm>
              <a:off x="42236938" y="9024255"/>
              <a:ext cx="8443086" cy="5281318"/>
              <a:chOff x="40296494" y="8246686"/>
              <a:chExt cx="8443086" cy="5281318"/>
            </a:xfrm>
          </p:grpSpPr>
          <p:sp>
            <p:nvSpPr>
              <p:cNvPr id="1715" name="Freeform 1714">
                <a:extLst>
                  <a:ext uri="{FF2B5EF4-FFF2-40B4-BE49-F238E27FC236}">
                    <a16:creationId xmlns:a16="http://schemas.microsoft.com/office/drawing/2014/main" id="{6B533205-4E36-654D-9F33-23EFC8CB5CEA}"/>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16" name="Freeform 1715">
                <a:extLst>
                  <a:ext uri="{FF2B5EF4-FFF2-40B4-BE49-F238E27FC236}">
                    <a16:creationId xmlns:a16="http://schemas.microsoft.com/office/drawing/2014/main" id="{B2C2E472-8D0F-ED45-8D66-8FE6B32347F9}"/>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17" name="Freeform 1716">
                <a:extLst>
                  <a:ext uri="{FF2B5EF4-FFF2-40B4-BE49-F238E27FC236}">
                    <a16:creationId xmlns:a16="http://schemas.microsoft.com/office/drawing/2014/main" id="{41E8A4F2-5B3C-354F-846D-897D1DA6DDFA}"/>
                  </a:ext>
                </a:extLst>
              </p:cNvPr>
              <p:cNvSpPr/>
              <p:nvPr/>
            </p:nvSpPr>
            <p:spPr>
              <a:xfrm>
                <a:off x="48310601" y="11308270"/>
                <a:ext cx="230601" cy="832400"/>
              </a:xfrm>
              <a:custGeom>
                <a:avLst/>
                <a:gdLst>
                  <a:gd name="connsiteX0" fmla="*/ 0 w 230601"/>
                  <a:gd name="connsiteY0" fmla="*/ 700688 h 832400"/>
                  <a:gd name="connsiteX1" fmla="*/ 16111 w 230601"/>
                  <a:gd name="connsiteY1" fmla="*/ 72877 h 832400"/>
                  <a:gd name="connsiteX2" fmla="*/ 111574 w 230601"/>
                  <a:gd name="connsiteY2" fmla="*/ 0 h 832400"/>
                  <a:gd name="connsiteX3" fmla="*/ 230601 w 230601"/>
                  <a:gd name="connsiteY3" fmla="*/ 832400 h 832400"/>
                </a:gdLst>
                <a:ahLst/>
                <a:cxnLst>
                  <a:cxn ang="0">
                    <a:pos x="connsiteX0" y="connsiteY0"/>
                  </a:cxn>
                  <a:cxn ang="0">
                    <a:pos x="connsiteX1" y="connsiteY1"/>
                  </a:cxn>
                  <a:cxn ang="0">
                    <a:pos x="connsiteX2" y="connsiteY2"/>
                  </a:cxn>
                  <a:cxn ang="0">
                    <a:pos x="connsiteX3" y="connsiteY3"/>
                  </a:cxn>
                </a:cxnLst>
                <a:rect l="l" t="t" r="r" b="b"/>
                <a:pathLst>
                  <a:path w="230601" h="832400">
                    <a:moveTo>
                      <a:pt x="0" y="700688"/>
                    </a:moveTo>
                    <a:lnTo>
                      <a:pt x="16111" y="72877"/>
                    </a:lnTo>
                    <a:lnTo>
                      <a:pt x="111574" y="0"/>
                    </a:lnTo>
                    <a:lnTo>
                      <a:pt x="230601" y="832400"/>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18" name="Freeform 1717">
                <a:extLst>
                  <a:ext uri="{FF2B5EF4-FFF2-40B4-BE49-F238E27FC236}">
                    <a16:creationId xmlns:a16="http://schemas.microsoft.com/office/drawing/2014/main" id="{A5D321B3-88D0-F047-897B-D50B5D4FEEBA}"/>
                  </a:ext>
                </a:extLst>
              </p:cNvPr>
              <p:cNvSpPr/>
              <p:nvPr/>
            </p:nvSpPr>
            <p:spPr>
              <a:xfrm>
                <a:off x="47957751" y="10753337"/>
                <a:ext cx="464424" cy="627810"/>
              </a:xfrm>
              <a:custGeom>
                <a:avLst/>
                <a:gdLst>
                  <a:gd name="connsiteX0" fmla="*/ 385073 w 464424"/>
                  <a:gd name="connsiteY0" fmla="*/ 0 h 627810"/>
                  <a:gd name="connsiteX1" fmla="*/ 464425 w 464424"/>
                  <a:gd name="connsiteY1" fmla="*/ 554934 h 627810"/>
                  <a:gd name="connsiteX2" fmla="*/ 368962 w 464424"/>
                  <a:gd name="connsiteY2" fmla="*/ 627811 h 627810"/>
                  <a:gd name="connsiteX3" fmla="*/ 0 w 464424"/>
                  <a:gd name="connsiteY3" fmla="*/ 417072 h 627810"/>
                </a:gdLst>
                <a:ahLst/>
                <a:cxnLst>
                  <a:cxn ang="0">
                    <a:pos x="connsiteX0" y="connsiteY0"/>
                  </a:cxn>
                  <a:cxn ang="0">
                    <a:pos x="connsiteX1" y="connsiteY1"/>
                  </a:cxn>
                  <a:cxn ang="0">
                    <a:pos x="connsiteX2" y="connsiteY2"/>
                  </a:cxn>
                  <a:cxn ang="0">
                    <a:pos x="connsiteX3" y="connsiteY3"/>
                  </a:cxn>
                </a:cxnLst>
                <a:rect l="l" t="t" r="r" b="b"/>
                <a:pathLst>
                  <a:path w="464424" h="627810">
                    <a:moveTo>
                      <a:pt x="385073" y="0"/>
                    </a:moveTo>
                    <a:lnTo>
                      <a:pt x="464425" y="554934"/>
                    </a:lnTo>
                    <a:lnTo>
                      <a:pt x="368962" y="627811"/>
                    </a:lnTo>
                    <a:lnTo>
                      <a:pt x="0" y="417072"/>
                    </a:lnTo>
                    <a:close/>
                  </a:path>
                </a:pathLst>
              </a:custGeom>
              <a:solidFill>
                <a:srgbClr val="12317E"/>
              </a:solidFill>
              <a:ln w="9525" cap="flat">
                <a:solidFill>
                  <a:srgbClr val="000000"/>
                </a:solidFill>
                <a:prstDash val="solid"/>
                <a:miter/>
              </a:ln>
            </p:spPr>
            <p:txBody>
              <a:bodyPr rtlCol="0" anchor="ctr"/>
              <a:lstStyle/>
              <a:p>
                <a:endParaRPr lang="en-US"/>
              </a:p>
            </p:txBody>
          </p:sp>
          <p:sp>
            <p:nvSpPr>
              <p:cNvPr id="1719" name="Freeform 1718">
                <a:extLst>
                  <a:ext uri="{FF2B5EF4-FFF2-40B4-BE49-F238E27FC236}">
                    <a16:creationId xmlns:a16="http://schemas.microsoft.com/office/drawing/2014/main" id="{69675A0E-EB2E-A44B-8A83-241C2413EA2C}"/>
                  </a:ext>
                </a:extLst>
              </p:cNvPr>
              <p:cNvSpPr/>
              <p:nvPr/>
            </p:nvSpPr>
            <p:spPr>
              <a:xfrm>
                <a:off x="48275156" y="12973071"/>
                <a:ext cx="464423" cy="554933"/>
              </a:xfrm>
              <a:custGeom>
                <a:avLst/>
                <a:gdLst>
                  <a:gd name="connsiteX0" fmla="*/ 464424 w 464423"/>
                  <a:gd name="connsiteY0" fmla="*/ 554933 h 554933"/>
                  <a:gd name="connsiteX1" fmla="*/ 0 w 464423"/>
                  <a:gd name="connsiteY1" fmla="*/ 417072 h 554933"/>
                  <a:gd name="connsiteX2" fmla="*/ 3222 w 464423"/>
                  <a:gd name="connsiteY2" fmla="*/ 291510 h 554933"/>
                  <a:gd name="connsiteX3" fmla="*/ 385073 w 464423"/>
                  <a:gd name="connsiteY3" fmla="*/ 0 h 554933"/>
                </a:gdLst>
                <a:ahLst/>
                <a:cxnLst>
                  <a:cxn ang="0">
                    <a:pos x="connsiteX0" y="connsiteY0"/>
                  </a:cxn>
                  <a:cxn ang="0">
                    <a:pos x="connsiteX1" y="connsiteY1"/>
                  </a:cxn>
                  <a:cxn ang="0">
                    <a:pos x="connsiteX2" y="connsiteY2"/>
                  </a:cxn>
                  <a:cxn ang="0">
                    <a:pos x="connsiteX3" y="connsiteY3"/>
                  </a:cxn>
                </a:cxnLst>
                <a:rect l="l" t="t" r="r" b="b"/>
                <a:pathLst>
                  <a:path w="464423" h="554933">
                    <a:moveTo>
                      <a:pt x="464424" y="554933"/>
                    </a:moveTo>
                    <a:lnTo>
                      <a:pt x="0" y="417072"/>
                    </a:lnTo>
                    <a:lnTo>
                      <a:pt x="3222" y="291510"/>
                    </a:lnTo>
                    <a:lnTo>
                      <a:pt x="385073" y="0"/>
                    </a:lnTo>
                    <a:close/>
                  </a:path>
                </a:pathLst>
              </a:custGeom>
              <a:solidFill>
                <a:srgbClr val="12317E"/>
              </a:solidFill>
              <a:ln w="9525" cap="flat">
                <a:solidFill>
                  <a:srgbClr val="000000"/>
                </a:solidFill>
                <a:prstDash val="solid"/>
                <a:miter/>
              </a:ln>
            </p:spPr>
            <p:txBody>
              <a:bodyPr rtlCol="0" anchor="ctr"/>
              <a:lstStyle/>
              <a:p>
                <a:endParaRPr lang="en-US"/>
              </a:p>
            </p:txBody>
          </p:sp>
          <p:sp>
            <p:nvSpPr>
              <p:cNvPr id="1720" name="Freeform 1719">
                <a:extLst>
                  <a:ext uri="{FF2B5EF4-FFF2-40B4-BE49-F238E27FC236}">
                    <a16:creationId xmlns:a16="http://schemas.microsoft.com/office/drawing/2014/main" id="{1410AA3B-932E-4D48-BE12-30EE2DF16214}"/>
                  </a:ext>
                </a:extLst>
              </p:cNvPr>
              <p:cNvSpPr/>
              <p:nvPr/>
            </p:nvSpPr>
            <p:spPr>
              <a:xfrm>
                <a:off x="47817176" y="12008959"/>
                <a:ext cx="843053" cy="1255621"/>
              </a:xfrm>
              <a:custGeom>
                <a:avLst/>
                <a:gdLst>
                  <a:gd name="connsiteX0" fmla="*/ 461202 w 843053"/>
                  <a:gd name="connsiteY0" fmla="*/ 1255622 h 1255621"/>
                  <a:gd name="connsiteX1" fmla="*/ 0 w 843053"/>
                  <a:gd name="connsiteY1" fmla="*/ 992198 h 1255621"/>
                  <a:gd name="connsiteX2" fmla="*/ 16111 w 843053"/>
                  <a:gd name="connsiteY2" fmla="*/ 364387 h 1255621"/>
                  <a:gd name="connsiteX3" fmla="*/ 493425 w 843053"/>
                  <a:gd name="connsiteY3" fmla="*/ 0 h 1255621"/>
                  <a:gd name="connsiteX4" fmla="*/ 724026 w 843053"/>
                  <a:gd name="connsiteY4" fmla="*/ 131712 h 1255621"/>
                  <a:gd name="connsiteX5" fmla="*/ 843053 w 843053"/>
                  <a:gd name="connsiteY5" fmla="*/ 964112 h 125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053" h="1255621">
                    <a:moveTo>
                      <a:pt x="461202" y="1255622"/>
                    </a:moveTo>
                    <a:lnTo>
                      <a:pt x="0" y="992198"/>
                    </a:lnTo>
                    <a:lnTo>
                      <a:pt x="16111" y="364387"/>
                    </a:lnTo>
                    <a:lnTo>
                      <a:pt x="493425" y="0"/>
                    </a:lnTo>
                    <a:lnTo>
                      <a:pt x="724026" y="131712"/>
                    </a:lnTo>
                    <a:lnTo>
                      <a:pt x="843053" y="964112"/>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21" name="Freeform 1720">
                <a:extLst>
                  <a:ext uri="{FF2B5EF4-FFF2-40B4-BE49-F238E27FC236}">
                    <a16:creationId xmlns:a16="http://schemas.microsoft.com/office/drawing/2014/main" id="{47424E0D-1C06-274F-AB7B-CE2E6414D9EB}"/>
                  </a:ext>
                </a:extLst>
              </p:cNvPr>
              <p:cNvSpPr/>
              <p:nvPr/>
            </p:nvSpPr>
            <p:spPr>
              <a:xfrm>
                <a:off x="47372085" y="11170409"/>
                <a:ext cx="954627" cy="1202937"/>
              </a:xfrm>
              <a:custGeom>
                <a:avLst/>
                <a:gdLst>
                  <a:gd name="connsiteX0" fmla="*/ 938516 w 954627"/>
                  <a:gd name="connsiteY0" fmla="*/ 838550 h 1202937"/>
                  <a:gd name="connsiteX1" fmla="*/ 461202 w 954627"/>
                  <a:gd name="connsiteY1" fmla="*/ 1202937 h 1202937"/>
                  <a:gd name="connsiteX2" fmla="*/ 0 w 954627"/>
                  <a:gd name="connsiteY2" fmla="*/ 939513 h 1202937"/>
                  <a:gd name="connsiteX3" fmla="*/ 8056 w 954627"/>
                  <a:gd name="connsiteY3" fmla="*/ 625608 h 1202937"/>
                  <a:gd name="connsiteX4" fmla="*/ 585665 w 954627"/>
                  <a:gd name="connsiteY4" fmla="*/ 0 h 1202937"/>
                  <a:gd name="connsiteX5" fmla="*/ 954627 w 954627"/>
                  <a:gd name="connsiteY5" fmla="*/ 210739 h 1202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4627" h="1202937">
                    <a:moveTo>
                      <a:pt x="938516" y="838550"/>
                    </a:moveTo>
                    <a:lnTo>
                      <a:pt x="461202" y="1202937"/>
                    </a:lnTo>
                    <a:lnTo>
                      <a:pt x="0" y="939513"/>
                    </a:lnTo>
                    <a:lnTo>
                      <a:pt x="8056" y="625608"/>
                    </a:lnTo>
                    <a:lnTo>
                      <a:pt x="585665" y="0"/>
                    </a:lnTo>
                    <a:lnTo>
                      <a:pt x="954627" y="210739"/>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22" name="Freeform 1721">
                <a:extLst>
                  <a:ext uri="{FF2B5EF4-FFF2-40B4-BE49-F238E27FC236}">
                    <a16:creationId xmlns:a16="http://schemas.microsoft.com/office/drawing/2014/main" id="{FED678F2-8CD9-F245-86F1-0DB1CF325370}"/>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23" name="Freeform 1722">
                <a:extLst>
                  <a:ext uri="{FF2B5EF4-FFF2-40B4-BE49-F238E27FC236}">
                    <a16:creationId xmlns:a16="http://schemas.microsoft.com/office/drawing/2014/main" id="{CA84603E-0938-AB42-B18F-4E4828FAE1BF}"/>
                  </a:ext>
                </a:extLst>
              </p:cNvPr>
              <p:cNvSpPr/>
              <p:nvPr/>
            </p:nvSpPr>
            <p:spPr>
              <a:xfrm>
                <a:off x="47578519" y="13001157"/>
                <a:ext cx="699859" cy="388985"/>
              </a:xfrm>
              <a:custGeom>
                <a:avLst/>
                <a:gdLst>
                  <a:gd name="connsiteX0" fmla="*/ 238657 w 699859"/>
                  <a:gd name="connsiteY0" fmla="*/ 0 h 388985"/>
                  <a:gd name="connsiteX1" fmla="*/ 699859 w 699859"/>
                  <a:gd name="connsiteY1" fmla="*/ 263423 h 388985"/>
                  <a:gd name="connsiteX2" fmla="*/ 696637 w 699859"/>
                  <a:gd name="connsiteY2" fmla="*/ 388986 h 388985"/>
                  <a:gd name="connsiteX3" fmla="*/ 0 w 699859"/>
                  <a:gd name="connsiteY3" fmla="*/ 182194 h 388985"/>
                </a:gdLst>
                <a:ahLst/>
                <a:cxnLst>
                  <a:cxn ang="0">
                    <a:pos x="connsiteX0" y="connsiteY0"/>
                  </a:cxn>
                  <a:cxn ang="0">
                    <a:pos x="connsiteX1" y="connsiteY1"/>
                  </a:cxn>
                  <a:cxn ang="0">
                    <a:pos x="connsiteX2" y="connsiteY2"/>
                  </a:cxn>
                  <a:cxn ang="0">
                    <a:pos x="connsiteX3" y="connsiteY3"/>
                  </a:cxn>
                </a:cxnLst>
                <a:rect l="l" t="t" r="r" b="b"/>
                <a:pathLst>
                  <a:path w="699859" h="388985">
                    <a:moveTo>
                      <a:pt x="238657" y="0"/>
                    </a:moveTo>
                    <a:lnTo>
                      <a:pt x="699859" y="263423"/>
                    </a:lnTo>
                    <a:lnTo>
                      <a:pt x="696637" y="388986"/>
                    </a:lnTo>
                    <a:lnTo>
                      <a:pt x="0" y="182194"/>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24" name="Freeform 1723">
                <a:extLst>
                  <a:ext uri="{FF2B5EF4-FFF2-40B4-BE49-F238E27FC236}">
                    <a16:creationId xmlns:a16="http://schemas.microsoft.com/office/drawing/2014/main" id="{3F1C5149-05E8-5348-AF84-E5B350F7FA81}"/>
                  </a:ext>
                </a:extLst>
              </p:cNvPr>
              <p:cNvSpPr/>
              <p:nvPr/>
            </p:nvSpPr>
            <p:spPr>
              <a:xfrm>
                <a:off x="46881883" y="12109923"/>
                <a:ext cx="951404" cy="1073428"/>
              </a:xfrm>
              <a:custGeom>
                <a:avLst/>
                <a:gdLst>
                  <a:gd name="connsiteX0" fmla="*/ 935294 w 951404"/>
                  <a:gd name="connsiteY0" fmla="*/ 891234 h 1073428"/>
                  <a:gd name="connsiteX1" fmla="*/ 696637 w 951404"/>
                  <a:gd name="connsiteY1" fmla="*/ 1073428 h 1073428"/>
                  <a:gd name="connsiteX2" fmla="*/ 0 w 951404"/>
                  <a:gd name="connsiteY2" fmla="*/ 866636 h 1073428"/>
                  <a:gd name="connsiteX3" fmla="*/ 12889 w 951404"/>
                  <a:gd name="connsiteY3" fmla="*/ 364387 h 1073428"/>
                  <a:gd name="connsiteX4" fmla="*/ 490203 w 951404"/>
                  <a:gd name="connsiteY4" fmla="*/ 0 h 1073428"/>
                  <a:gd name="connsiteX5" fmla="*/ 951405 w 951404"/>
                  <a:gd name="connsiteY5" fmla="*/ 263423 h 107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1404" h="1073428">
                    <a:moveTo>
                      <a:pt x="935294" y="891234"/>
                    </a:moveTo>
                    <a:lnTo>
                      <a:pt x="696637" y="1073428"/>
                    </a:lnTo>
                    <a:lnTo>
                      <a:pt x="0" y="866636"/>
                    </a:lnTo>
                    <a:lnTo>
                      <a:pt x="12889" y="364387"/>
                    </a:lnTo>
                    <a:lnTo>
                      <a:pt x="490203" y="0"/>
                    </a:lnTo>
                    <a:lnTo>
                      <a:pt x="951405" y="263423"/>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25" name="Freeform 1724">
                <a:extLst>
                  <a:ext uri="{FF2B5EF4-FFF2-40B4-BE49-F238E27FC236}">
                    <a16:creationId xmlns:a16="http://schemas.microsoft.com/office/drawing/2014/main" id="{CFD98850-EED8-B44D-9104-072974848602}"/>
                  </a:ext>
                </a:extLst>
              </p:cNvPr>
              <p:cNvSpPr/>
              <p:nvPr/>
            </p:nvSpPr>
            <p:spPr>
              <a:xfrm>
                <a:off x="46802532" y="11796017"/>
                <a:ext cx="577609" cy="678292"/>
              </a:xfrm>
              <a:custGeom>
                <a:avLst/>
                <a:gdLst>
                  <a:gd name="connsiteX0" fmla="*/ 569554 w 577609"/>
                  <a:gd name="connsiteY0" fmla="*/ 313905 h 678292"/>
                  <a:gd name="connsiteX1" fmla="*/ 92240 w 577609"/>
                  <a:gd name="connsiteY1" fmla="*/ 678293 h 678292"/>
                  <a:gd name="connsiteX2" fmla="*/ 0 w 577609"/>
                  <a:gd name="connsiteY2" fmla="*/ 625608 h 678292"/>
                  <a:gd name="connsiteX3" fmla="*/ 577610 w 577609"/>
                  <a:gd name="connsiteY3" fmla="*/ 0 h 678292"/>
                </a:gdLst>
                <a:ahLst/>
                <a:cxnLst>
                  <a:cxn ang="0">
                    <a:pos x="connsiteX0" y="connsiteY0"/>
                  </a:cxn>
                  <a:cxn ang="0">
                    <a:pos x="connsiteX1" y="connsiteY1"/>
                  </a:cxn>
                  <a:cxn ang="0">
                    <a:pos x="connsiteX2" y="connsiteY2"/>
                  </a:cxn>
                  <a:cxn ang="0">
                    <a:pos x="connsiteX3" y="connsiteY3"/>
                  </a:cxn>
                </a:cxnLst>
                <a:rect l="l" t="t" r="r" b="b"/>
                <a:pathLst>
                  <a:path w="577609" h="678292">
                    <a:moveTo>
                      <a:pt x="569554" y="313905"/>
                    </a:moveTo>
                    <a:lnTo>
                      <a:pt x="92240" y="678293"/>
                    </a:lnTo>
                    <a:lnTo>
                      <a:pt x="0" y="625608"/>
                    </a:lnTo>
                    <a:lnTo>
                      <a:pt x="577610" y="0"/>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26" name="Freeform 1725">
                <a:extLst>
                  <a:ext uri="{FF2B5EF4-FFF2-40B4-BE49-F238E27FC236}">
                    <a16:creationId xmlns:a16="http://schemas.microsoft.com/office/drawing/2014/main" id="{496A0393-4986-FA46-A071-52B94AA363A9}"/>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27" name="Freeform 1726">
                <a:extLst>
                  <a:ext uri="{FF2B5EF4-FFF2-40B4-BE49-F238E27FC236}">
                    <a16:creationId xmlns:a16="http://schemas.microsoft.com/office/drawing/2014/main" id="{FDC5EB09-65A3-C74F-B9F2-EF3CE4C48F8A}"/>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28" name="Freeform 1727">
                <a:extLst>
                  <a:ext uri="{FF2B5EF4-FFF2-40B4-BE49-F238E27FC236}">
                    <a16:creationId xmlns:a16="http://schemas.microsoft.com/office/drawing/2014/main" id="{79CCE709-DE1A-5E4D-BBCB-D71E0C0C988F}"/>
                  </a:ext>
                </a:extLst>
              </p:cNvPr>
              <p:cNvSpPr/>
              <p:nvPr/>
            </p:nvSpPr>
            <p:spPr>
              <a:xfrm>
                <a:off x="46417458" y="12421625"/>
                <a:ext cx="477313" cy="554933"/>
              </a:xfrm>
              <a:custGeom>
                <a:avLst/>
                <a:gdLst>
                  <a:gd name="connsiteX0" fmla="*/ 0 w 477313"/>
                  <a:gd name="connsiteY0" fmla="*/ 417072 h 554933"/>
                  <a:gd name="connsiteX1" fmla="*/ 385074 w 477313"/>
                  <a:gd name="connsiteY1" fmla="*/ 0 h 554933"/>
                  <a:gd name="connsiteX2" fmla="*/ 477314 w 477313"/>
                  <a:gd name="connsiteY2" fmla="*/ 52685 h 554933"/>
                  <a:gd name="connsiteX3" fmla="*/ 464425 w 477313"/>
                  <a:gd name="connsiteY3" fmla="*/ 554934 h 554933"/>
                </a:gdLst>
                <a:ahLst/>
                <a:cxnLst>
                  <a:cxn ang="0">
                    <a:pos x="connsiteX0" y="connsiteY0"/>
                  </a:cxn>
                  <a:cxn ang="0">
                    <a:pos x="connsiteX1" y="connsiteY1"/>
                  </a:cxn>
                  <a:cxn ang="0">
                    <a:pos x="connsiteX2" y="connsiteY2"/>
                  </a:cxn>
                  <a:cxn ang="0">
                    <a:pos x="connsiteX3" y="connsiteY3"/>
                  </a:cxn>
                </a:cxnLst>
                <a:rect l="l" t="t" r="r" b="b"/>
                <a:pathLst>
                  <a:path w="477313" h="554933">
                    <a:moveTo>
                      <a:pt x="0" y="417072"/>
                    </a:moveTo>
                    <a:lnTo>
                      <a:pt x="385074" y="0"/>
                    </a:lnTo>
                    <a:lnTo>
                      <a:pt x="477314" y="52685"/>
                    </a:lnTo>
                    <a:lnTo>
                      <a:pt x="464425" y="554934"/>
                    </a:lnTo>
                    <a:close/>
                  </a:path>
                </a:pathLst>
              </a:custGeom>
              <a:solidFill>
                <a:srgbClr val="12317E"/>
              </a:solidFill>
              <a:ln w="9525" cap="flat">
                <a:solidFill>
                  <a:srgbClr val="000000"/>
                </a:solidFill>
                <a:prstDash val="solid"/>
                <a:miter/>
              </a:ln>
            </p:spPr>
            <p:txBody>
              <a:bodyPr rtlCol="0" anchor="ctr"/>
              <a:lstStyle/>
              <a:p>
                <a:endParaRPr lang="en-US"/>
              </a:p>
            </p:txBody>
          </p:sp>
          <p:sp>
            <p:nvSpPr>
              <p:cNvPr id="1729" name="Freeform 1728">
                <a:extLst>
                  <a:ext uri="{FF2B5EF4-FFF2-40B4-BE49-F238E27FC236}">
                    <a16:creationId xmlns:a16="http://schemas.microsoft.com/office/drawing/2014/main" id="{D0F62608-BA88-AF42-9E2E-3D3E6C155978}"/>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30" name="Freeform 1729">
                <a:extLst>
                  <a:ext uri="{FF2B5EF4-FFF2-40B4-BE49-F238E27FC236}">
                    <a16:creationId xmlns:a16="http://schemas.microsoft.com/office/drawing/2014/main" id="{664C605C-E7AD-D54D-A05B-5EF95AC5B2C4}"/>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grpSp>
        <p:grpSp>
          <p:nvGrpSpPr>
            <p:cNvPr id="1731" name="Graphic 978">
              <a:extLst>
                <a:ext uri="{FF2B5EF4-FFF2-40B4-BE49-F238E27FC236}">
                  <a16:creationId xmlns:a16="http://schemas.microsoft.com/office/drawing/2014/main" id="{E4DDE16E-AD7C-8A43-A293-04E3B960739E}"/>
                </a:ext>
              </a:extLst>
            </p:cNvPr>
            <p:cNvGrpSpPr/>
            <p:nvPr/>
          </p:nvGrpSpPr>
          <p:grpSpPr>
            <a:xfrm>
              <a:off x="42236938" y="9024255"/>
              <a:ext cx="6120964" cy="4592011"/>
              <a:chOff x="40296494" y="8246686"/>
              <a:chExt cx="6120964" cy="4592011"/>
            </a:xfrm>
          </p:grpSpPr>
          <p:sp>
            <p:nvSpPr>
              <p:cNvPr id="1732" name="Freeform 1731">
                <a:extLst>
                  <a:ext uri="{FF2B5EF4-FFF2-40B4-BE49-F238E27FC236}">
                    <a16:creationId xmlns:a16="http://schemas.microsoft.com/office/drawing/2014/main" id="{F84082C2-6B58-C84F-9CF2-558EDF42E4AD}"/>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33" name="Freeform 1732">
                <a:extLst>
                  <a:ext uri="{FF2B5EF4-FFF2-40B4-BE49-F238E27FC236}">
                    <a16:creationId xmlns:a16="http://schemas.microsoft.com/office/drawing/2014/main" id="{3D4B1BA3-E99B-A24C-8382-DA0685D4A0D4}"/>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34" name="Freeform 1733">
                <a:extLst>
                  <a:ext uri="{FF2B5EF4-FFF2-40B4-BE49-F238E27FC236}">
                    <a16:creationId xmlns:a16="http://schemas.microsoft.com/office/drawing/2014/main" id="{63ADCF5A-885E-BF4E-A426-00CD403B5952}"/>
                  </a:ext>
                </a:extLst>
              </p:cNvPr>
              <p:cNvSpPr/>
              <p:nvPr/>
            </p:nvSpPr>
            <p:spPr>
              <a:xfrm>
                <a:off x="45242540" y="12498110"/>
                <a:ext cx="704951" cy="294472"/>
              </a:xfrm>
              <a:custGeom>
                <a:avLst/>
                <a:gdLst>
                  <a:gd name="connsiteX0" fmla="*/ 188117 w 704951"/>
                  <a:gd name="connsiteY0" fmla="*/ 0 h 294472"/>
                  <a:gd name="connsiteX1" fmla="*/ 681518 w 704951"/>
                  <a:gd name="connsiteY1" fmla="*/ 170294 h 294472"/>
                  <a:gd name="connsiteX2" fmla="*/ 704951 w 704951"/>
                  <a:gd name="connsiteY2" fmla="*/ 294473 h 294472"/>
                  <a:gd name="connsiteX3" fmla="*/ 0 w 704951"/>
                  <a:gd name="connsiteY3" fmla="*/ 225301 h 294472"/>
                </a:gdLst>
                <a:ahLst/>
                <a:cxnLst>
                  <a:cxn ang="0">
                    <a:pos x="connsiteX0" y="connsiteY0"/>
                  </a:cxn>
                  <a:cxn ang="0">
                    <a:pos x="connsiteX1" y="connsiteY1"/>
                  </a:cxn>
                  <a:cxn ang="0">
                    <a:pos x="connsiteX2" y="connsiteY2"/>
                  </a:cxn>
                  <a:cxn ang="0">
                    <a:pos x="connsiteX3" y="connsiteY3"/>
                  </a:cxn>
                </a:cxnLst>
                <a:rect l="l" t="t" r="r" b="b"/>
                <a:pathLst>
                  <a:path w="704951" h="294472">
                    <a:moveTo>
                      <a:pt x="188117" y="0"/>
                    </a:moveTo>
                    <a:lnTo>
                      <a:pt x="681518" y="170294"/>
                    </a:lnTo>
                    <a:lnTo>
                      <a:pt x="704951" y="294473"/>
                    </a:lnTo>
                    <a:lnTo>
                      <a:pt x="0" y="225301"/>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35" name="Freeform 1734">
                <a:extLst>
                  <a:ext uri="{FF2B5EF4-FFF2-40B4-BE49-F238E27FC236}">
                    <a16:creationId xmlns:a16="http://schemas.microsoft.com/office/drawing/2014/main" id="{F12F79C5-6293-9C4B-9CCA-A7CEB6633A0D}"/>
                  </a:ext>
                </a:extLst>
              </p:cNvPr>
              <p:cNvSpPr/>
              <p:nvPr/>
            </p:nvSpPr>
            <p:spPr>
              <a:xfrm>
                <a:off x="45924058" y="12307922"/>
                <a:ext cx="493400" cy="530775"/>
              </a:xfrm>
              <a:custGeom>
                <a:avLst/>
                <a:gdLst>
                  <a:gd name="connsiteX0" fmla="*/ 493401 w 493400"/>
                  <a:gd name="connsiteY0" fmla="*/ 530775 h 530775"/>
                  <a:gd name="connsiteX1" fmla="*/ 23433 w 493400"/>
                  <a:gd name="connsiteY1" fmla="*/ 484661 h 530775"/>
                  <a:gd name="connsiteX2" fmla="*/ 0 w 493400"/>
                  <a:gd name="connsiteY2" fmla="*/ 360482 h 530775"/>
                  <a:gd name="connsiteX3" fmla="*/ 300988 w 493400"/>
                  <a:gd name="connsiteY3" fmla="*/ 0 h 530775"/>
                </a:gdLst>
                <a:ahLst/>
                <a:cxnLst>
                  <a:cxn ang="0">
                    <a:pos x="connsiteX0" y="connsiteY0"/>
                  </a:cxn>
                  <a:cxn ang="0">
                    <a:pos x="connsiteX1" y="connsiteY1"/>
                  </a:cxn>
                  <a:cxn ang="0">
                    <a:pos x="connsiteX2" y="connsiteY2"/>
                  </a:cxn>
                  <a:cxn ang="0">
                    <a:pos x="connsiteX3" y="connsiteY3"/>
                  </a:cxn>
                </a:cxnLst>
                <a:rect l="l" t="t" r="r" b="b"/>
                <a:pathLst>
                  <a:path w="493400" h="530775">
                    <a:moveTo>
                      <a:pt x="493401" y="530775"/>
                    </a:moveTo>
                    <a:lnTo>
                      <a:pt x="23433" y="484661"/>
                    </a:lnTo>
                    <a:lnTo>
                      <a:pt x="0" y="360482"/>
                    </a:lnTo>
                    <a:lnTo>
                      <a:pt x="300988" y="0"/>
                    </a:lnTo>
                    <a:close/>
                  </a:path>
                </a:pathLst>
              </a:custGeom>
              <a:solidFill>
                <a:srgbClr val="12317E"/>
              </a:solidFill>
              <a:ln w="9525" cap="flat">
                <a:solidFill>
                  <a:srgbClr val="000000"/>
                </a:solidFill>
                <a:prstDash val="solid"/>
                <a:miter/>
              </a:ln>
            </p:spPr>
            <p:txBody>
              <a:bodyPr rtlCol="0" anchor="ctr"/>
              <a:lstStyle/>
              <a:p>
                <a:endParaRPr lang="en-US"/>
              </a:p>
            </p:txBody>
          </p:sp>
          <p:sp>
            <p:nvSpPr>
              <p:cNvPr id="1736" name="Freeform 1735">
                <a:extLst>
                  <a:ext uri="{FF2B5EF4-FFF2-40B4-BE49-F238E27FC236}">
                    <a16:creationId xmlns:a16="http://schemas.microsoft.com/office/drawing/2014/main" id="{00381865-4506-C942-A96A-9552B089BA77}"/>
                  </a:ext>
                </a:extLst>
              </p:cNvPr>
              <p:cNvSpPr/>
              <p:nvPr/>
            </p:nvSpPr>
            <p:spPr>
              <a:xfrm>
                <a:off x="44067621" y="12123464"/>
                <a:ext cx="469967" cy="530775"/>
              </a:xfrm>
              <a:custGeom>
                <a:avLst/>
                <a:gdLst>
                  <a:gd name="connsiteX0" fmla="*/ 0 w 469967"/>
                  <a:gd name="connsiteY0" fmla="*/ 484661 h 530775"/>
                  <a:gd name="connsiteX1" fmla="*/ 277555 w 469967"/>
                  <a:gd name="connsiteY1" fmla="*/ 0 h 530775"/>
                  <a:gd name="connsiteX2" fmla="*/ 376235 w 469967"/>
                  <a:gd name="connsiteY2" fmla="*/ 34059 h 530775"/>
                  <a:gd name="connsiteX3" fmla="*/ 469968 w 469967"/>
                  <a:gd name="connsiteY3" fmla="*/ 530776 h 530775"/>
                </a:gdLst>
                <a:ahLst/>
                <a:cxnLst>
                  <a:cxn ang="0">
                    <a:pos x="connsiteX0" y="connsiteY0"/>
                  </a:cxn>
                  <a:cxn ang="0">
                    <a:pos x="connsiteX1" y="connsiteY1"/>
                  </a:cxn>
                  <a:cxn ang="0">
                    <a:pos x="connsiteX2" y="connsiteY2"/>
                  </a:cxn>
                  <a:cxn ang="0">
                    <a:pos x="connsiteX3" y="connsiteY3"/>
                  </a:cxn>
                </a:cxnLst>
                <a:rect l="l" t="t" r="r" b="b"/>
                <a:pathLst>
                  <a:path w="469967" h="530775">
                    <a:moveTo>
                      <a:pt x="0" y="484661"/>
                    </a:moveTo>
                    <a:lnTo>
                      <a:pt x="277555" y="0"/>
                    </a:lnTo>
                    <a:lnTo>
                      <a:pt x="376235" y="34059"/>
                    </a:lnTo>
                    <a:lnTo>
                      <a:pt x="469968" y="530776"/>
                    </a:lnTo>
                    <a:close/>
                  </a:path>
                </a:pathLst>
              </a:custGeom>
              <a:solidFill>
                <a:srgbClr val="12317E"/>
              </a:solidFill>
              <a:ln w="9525" cap="flat">
                <a:solidFill>
                  <a:srgbClr val="000000"/>
                </a:solidFill>
                <a:prstDash val="solid"/>
                <a:miter/>
              </a:ln>
            </p:spPr>
            <p:txBody>
              <a:bodyPr rtlCol="0" anchor="ctr"/>
              <a:lstStyle/>
              <a:p>
                <a:endParaRPr lang="en-US"/>
              </a:p>
            </p:txBody>
          </p:sp>
          <p:sp>
            <p:nvSpPr>
              <p:cNvPr id="1737" name="Freeform 1736">
                <a:extLst>
                  <a:ext uri="{FF2B5EF4-FFF2-40B4-BE49-F238E27FC236}">
                    <a16:creationId xmlns:a16="http://schemas.microsoft.com/office/drawing/2014/main" id="{C682FD45-34B5-F442-A706-58A981176A45}"/>
                  </a:ext>
                </a:extLst>
              </p:cNvPr>
              <p:cNvSpPr/>
              <p:nvPr/>
            </p:nvSpPr>
            <p:spPr>
              <a:xfrm>
                <a:off x="44443855" y="11706920"/>
                <a:ext cx="986801" cy="1016490"/>
              </a:xfrm>
              <a:custGeom>
                <a:avLst/>
                <a:gdLst>
                  <a:gd name="connsiteX0" fmla="*/ 0 w 986801"/>
                  <a:gd name="connsiteY0" fmla="*/ 450602 h 1016490"/>
                  <a:gd name="connsiteX1" fmla="*/ 376235 w 986801"/>
                  <a:gd name="connsiteY1" fmla="*/ 0 h 1016490"/>
                  <a:gd name="connsiteX2" fmla="*/ 869635 w 986801"/>
                  <a:gd name="connsiteY2" fmla="*/ 170294 h 1016490"/>
                  <a:gd name="connsiteX3" fmla="*/ 986801 w 986801"/>
                  <a:gd name="connsiteY3" fmla="*/ 791190 h 1016490"/>
                  <a:gd name="connsiteX4" fmla="*/ 798684 w 986801"/>
                  <a:gd name="connsiteY4" fmla="*/ 1016491 h 1016490"/>
                  <a:gd name="connsiteX5" fmla="*/ 93733 w 986801"/>
                  <a:gd name="connsiteY5" fmla="*/ 947319 h 1016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801" h="1016490">
                    <a:moveTo>
                      <a:pt x="0" y="450602"/>
                    </a:moveTo>
                    <a:lnTo>
                      <a:pt x="376235" y="0"/>
                    </a:lnTo>
                    <a:lnTo>
                      <a:pt x="869635" y="170294"/>
                    </a:lnTo>
                    <a:lnTo>
                      <a:pt x="986801" y="791190"/>
                    </a:lnTo>
                    <a:lnTo>
                      <a:pt x="798684" y="1016491"/>
                    </a:lnTo>
                    <a:lnTo>
                      <a:pt x="93733" y="947319"/>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38" name="Freeform 1737">
                <a:extLst>
                  <a:ext uri="{FF2B5EF4-FFF2-40B4-BE49-F238E27FC236}">
                    <a16:creationId xmlns:a16="http://schemas.microsoft.com/office/drawing/2014/main" id="{AF679EBB-93BE-1445-AEDC-EF3FB2786D99}"/>
                  </a:ext>
                </a:extLst>
              </p:cNvPr>
              <p:cNvSpPr/>
              <p:nvPr/>
            </p:nvSpPr>
            <p:spPr>
              <a:xfrm>
                <a:off x="45313491" y="11426612"/>
                <a:ext cx="911554" cy="1241791"/>
              </a:xfrm>
              <a:custGeom>
                <a:avLst/>
                <a:gdLst>
                  <a:gd name="connsiteX0" fmla="*/ 117166 w 911554"/>
                  <a:gd name="connsiteY0" fmla="*/ 1071498 h 1241791"/>
                  <a:gd name="connsiteX1" fmla="*/ 0 w 911554"/>
                  <a:gd name="connsiteY1" fmla="*/ 450602 h 1241791"/>
                  <a:gd name="connsiteX2" fmla="*/ 376235 w 911554"/>
                  <a:gd name="connsiteY2" fmla="*/ 0 h 1241791"/>
                  <a:gd name="connsiteX3" fmla="*/ 622935 w 911554"/>
                  <a:gd name="connsiteY3" fmla="*/ 85147 h 1241791"/>
                  <a:gd name="connsiteX4" fmla="*/ 911555 w 911554"/>
                  <a:gd name="connsiteY4" fmla="*/ 881310 h 1241791"/>
                  <a:gd name="connsiteX5" fmla="*/ 610567 w 911554"/>
                  <a:gd name="connsiteY5" fmla="*/ 1241792 h 124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1554" h="1241791">
                    <a:moveTo>
                      <a:pt x="117166" y="1071498"/>
                    </a:moveTo>
                    <a:lnTo>
                      <a:pt x="0" y="450602"/>
                    </a:lnTo>
                    <a:lnTo>
                      <a:pt x="376235" y="0"/>
                    </a:lnTo>
                    <a:lnTo>
                      <a:pt x="622935" y="85147"/>
                    </a:lnTo>
                    <a:lnTo>
                      <a:pt x="911555" y="881310"/>
                    </a:lnTo>
                    <a:lnTo>
                      <a:pt x="610567" y="1241792"/>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39" name="Freeform 1738">
                <a:extLst>
                  <a:ext uri="{FF2B5EF4-FFF2-40B4-BE49-F238E27FC236}">
                    <a16:creationId xmlns:a16="http://schemas.microsoft.com/office/drawing/2014/main" id="{02ACE04B-F211-F445-812E-ECB4A79CED3A}"/>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40" name="Freeform 1739">
                <a:extLst>
                  <a:ext uri="{FF2B5EF4-FFF2-40B4-BE49-F238E27FC236}">
                    <a16:creationId xmlns:a16="http://schemas.microsoft.com/office/drawing/2014/main" id="{0AF0C213-3FF0-7A4B-90D5-E5935E802C2D}"/>
                  </a:ext>
                </a:extLst>
              </p:cNvPr>
              <p:cNvSpPr/>
              <p:nvPr/>
            </p:nvSpPr>
            <p:spPr>
              <a:xfrm>
                <a:off x="44345175" y="11396472"/>
                <a:ext cx="474915" cy="761050"/>
              </a:xfrm>
              <a:custGeom>
                <a:avLst/>
                <a:gdLst>
                  <a:gd name="connsiteX0" fmla="*/ 474915 w 474915"/>
                  <a:gd name="connsiteY0" fmla="*/ 310448 h 761050"/>
                  <a:gd name="connsiteX1" fmla="*/ 98680 w 474915"/>
                  <a:gd name="connsiteY1" fmla="*/ 761050 h 761050"/>
                  <a:gd name="connsiteX2" fmla="*/ 0 w 474915"/>
                  <a:gd name="connsiteY2" fmla="*/ 726991 h 761050"/>
                  <a:gd name="connsiteX3" fmla="*/ 416332 w 474915"/>
                  <a:gd name="connsiteY3" fmla="*/ 0 h 761050"/>
                </a:gdLst>
                <a:ahLst/>
                <a:cxnLst>
                  <a:cxn ang="0">
                    <a:pos x="connsiteX0" y="connsiteY0"/>
                  </a:cxn>
                  <a:cxn ang="0">
                    <a:pos x="connsiteX1" y="connsiteY1"/>
                  </a:cxn>
                  <a:cxn ang="0">
                    <a:pos x="connsiteX2" y="connsiteY2"/>
                  </a:cxn>
                  <a:cxn ang="0">
                    <a:pos x="connsiteX3" y="connsiteY3"/>
                  </a:cxn>
                </a:cxnLst>
                <a:rect l="l" t="t" r="r" b="b"/>
                <a:pathLst>
                  <a:path w="474915" h="761050">
                    <a:moveTo>
                      <a:pt x="474915" y="310448"/>
                    </a:moveTo>
                    <a:lnTo>
                      <a:pt x="98680" y="761050"/>
                    </a:lnTo>
                    <a:lnTo>
                      <a:pt x="0" y="726991"/>
                    </a:lnTo>
                    <a:lnTo>
                      <a:pt x="416332" y="0"/>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41" name="Freeform 1740">
                <a:extLst>
                  <a:ext uri="{FF2B5EF4-FFF2-40B4-BE49-F238E27FC236}">
                    <a16:creationId xmlns:a16="http://schemas.microsoft.com/office/drawing/2014/main" id="{667849F2-2BB3-AD40-BF4D-10FF237D7911}"/>
                  </a:ext>
                </a:extLst>
              </p:cNvPr>
              <p:cNvSpPr/>
              <p:nvPr/>
            </p:nvSpPr>
            <p:spPr>
              <a:xfrm>
                <a:off x="44761507" y="10669481"/>
                <a:ext cx="928218" cy="1207732"/>
              </a:xfrm>
              <a:custGeom>
                <a:avLst/>
                <a:gdLst>
                  <a:gd name="connsiteX0" fmla="*/ 58583 w 928218"/>
                  <a:gd name="connsiteY0" fmla="*/ 1037439 h 1207732"/>
                  <a:gd name="connsiteX1" fmla="*/ 0 w 928218"/>
                  <a:gd name="connsiteY1" fmla="*/ 726991 h 1207732"/>
                  <a:gd name="connsiteX2" fmla="*/ 416332 w 928218"/>
                  <a:gd name="connsiteY2" fmla="*/ 0 h 1207732"/>
                  <a:gd name="connsiteX3" fmla="*/ 811053 w 928218"/>
                  <a:gd name="connsiteY3" fmla="*/ 136235 h 1207732"/>
                  <a:gd name="connsiteX4" fmla="*/ 928219 w 928218"/>
                  <a:gd name="connsiteY4" fmla="*/ 757131 h 1207732"/>
                  <a:gd name="connsiteX5" fmla="*/ 551984 w 928218"/>
                  <a:gd name="connsiteY5" fmla="*/ 1207733 h 1207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218" h="1207732">
                    <a:moveTo>
                      <a:pt x="58583" y="1037439"/>
                    </a:moveTo>
                    <a:lnTo>
                      <a:pt x="0" y="726991"/>
                    </a:lnTo>
                    <a:lnTo>
                      <a:pt x="416332" y="0"/>
                    </a:lnTo>
                    <a:lnTo>
                      <a:pt x="811053" y="136235"/>
                    </a:lnTo>
                    <a:lnTo>
                      <a:pt x="928219" y="757131"/>
                    </a:lnTo>
                    <a:lnTo>
                      <a:pt x="551984" y="1207733"/>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42" name="Freeform 1741">
                <a:extLst>
                  <a:ext uri="{FF2B5EF4-FFF2-40B4-BE49-F238E27FC236}">
                    <a16:creationId xmlns:a16="http://schemas.microsoft.com/office/drawing/2014/main" id="{B51A0BD0-3F8D-8A41-AF51-2FAF9CEB82A7}"/>
                  </a:ext>
                </a:extLst>
              </p:cNvPr>
              <p:cNvSpPr/>
              <p:nvPr/>
            </p:nvSpPr>
            <p:spPr>
              <a:xfrm>
                <a:off x="45572560" y="10715596"/>
                <a:ext cx="363866" cy="796163"/>
              </a:xfrm>
              <a:custGeom>
                <a:avLst/>
                <a:gdLst>
                  <a:gd name="connsiteX0" fmla="*/ 117166 w 363866"/>
                  <a:gd name="connsiteY0" fmla="*/ 711016 h 796163"/>
                  <a:gd name="connsiteX1" fmla="*/ 0 w 363866"/>
                  <a:gd name="connsiteY1" fmla="*/ 90120 h 796163"/>
                  <a:gd name="connsiteX2" fmla="*/ 75247 w 363866"/>
                  <a:gd name="connsiteY2" fmla="*/ 0 h 796163"/>
                  <a:gd name="connsiteX3" fmla="*/ 363866 w 363866"/>
                  <a:gd name="connsiteY3" fmla="*/ 796163 h 796163"/>
                </a:gdLst>
                <a:ahLst/>
                <a:cxnLst>
                  <a:cxn ang="0">
                    <a:pos x="connsiteX0" y="connsiteY0"/>
                  </a:cxn>
                  <a:cxn ang="0">
                    <a:pos x="connsiteX1" y="connsiteY1"/>
                  </a:cxn>
                  <a:cxn ang="0">
                    <a:pos x="connsiteX2" y="connsiteY2"/>
                  </a:cxn>
                  <a:cxn ang="0">
                    <a:pos x="connsiteX3" y="connsiteY3"/>
                  </a:cxn>
                </a:cxnLst>
                <a:rect l="l" t="t" r="r" b="b"/>
                <a:pathLst>
                  <a:path w="363866" h="796163">
                    <a:moveTo>
                      <a:pt x="117166" y="711016"/>
                    </a:moveTo>
                    <a:lnTo>
                      <a:pt x="0" y="90120"/>
                    </a:lnTo>
                    <a:lnTo>
                      <a:pt x="75247" y="0"/>
                    </a:lnTo>
                    <a:lnTo>
                      <a:pt x="363866" y="796163"/>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43" name="Freeform 1742">
                <a:extLst>
                  <a:ext uri="{FF2B5EF4-FFF2-40B4-BE49-F238E27FC236}">
                    <a16:creationId xmlns:a16="http://schemas.microsoft.com/office/drawing/2014/main" id="{E90D6960-2425-AB4B-B8FA-6B731F052167}"/>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44" name="Freeform 1743">
                <a:extLst>
                  <a:ext uri="{FF2B5EF4-FFF2-40B4-BE49-F238E27FC236}">
                    <a16:creationId xmlns:a16="http://schemas.microsoft.com/office/drawing/2014/main" id="{620B82DC-3F13-5445-B859-3803FA535A99}"/>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45" name="Freeform 1744">
                <a:extLst>
                  <a:ext uri="{FF2B5EF4-FFF2-40B4-BE49-F238E27FC236}">
                    <a16:creationId xmlns:a16="http://schemas.microsoft.com/office/drawing/2014/main" id="{0558F807-3C10-074A-814D-D09369EAD8AB}"/>
                  </a:ext>
                </a:extLst>
              </p:cNvPr>
              <p:cNvSpPr/>
              <p:nvPr/>
            </p:nvSpPr>
            <p:spPr>
              <a:xfrm>
                <a:off x="45177839" y="10184820"/>
                <a:ext cx="469967" cy="620895"/>
              </a:xfrm>
              <a:custGeom>
                <a:avLst/>
                <a:gdLst>
                  <a:gd name="connsiteX0" fmla="*/ 277555 w 469967"/>
                  <a:gd name="connsiteY0" fmla="*/ 0 h 620895"/>
                  <a:gd name="connsiteX1" fmla="*/ 469968 w 469967"/>
                  <a:gd name="connsiteY1" fmla="*/ 530776 h 620895"/>
                  <a:gd name="connsiteX2" fmla="*/ 394721 w 469967"/>
                  <a:gd name="connsiteY2" fmla="*/ 620896 h 620895"/>
                  <a:gd name="connsiteX3" fmla="*/ 0 w 469967"/>
                  <a:gd name="connsiteY3" fmla="*/ 484661 h 620895"/>
                </a:gdLst>
                <a:ahLst/>
                <a:cxnLst>
                  <a:cxn ang="0">
                    <a:pos x="connsiteX0" y="connsiteY0"/>
                  </a:cxn>
                  <a:cxn ang="0">
                    <a:pos x="connsiteX1" y="connsiteY1"/>
                  </a:cxn>
                  <a:cxn ang="0">
                    <a:pos x="connsiteX2" y="connsiteY2"/>
                  </a:cxn>
                  <a:cxn ang="0">
                    <a:pos x="connsiteX3" y="connsiteY3"/>
                  </a:cxn>
                </a:cxnLst>
                <a:rect l="l" t="t" r="r" b="b"/>
                <a:pathLst>
                  <a:path w="469967" h="620895">
                    <a:moveTo>
                      <a:pt x="277555" y="0"/>
                    </a:moveTo>
                    <a:lnTo>
                      <a:pt x="469968" y="530776"/>
                    </a:lnTo>
                    <a:lnTo>
                      <a:pt x="394721" y="620896"/>
                    </a:lnTo>
                    <a:lnTo>
                      <a:pt x="0" y="484661"/>
                    </a:lnTo>
                    <a:close/>
                  </a:path>
                </a:pathLst>
              </a:custGeom>
              <a:solidFill>
                <a:srgbClr val="12317E"/>
              </a:solidFill>
              <a:ln w="9525" cap="flat">
                <a:solidFill>
                  <a:srgbClr val="000000"/>
                </a:solidFill>
                <a:prstDash val="solid"/>
                <a:miter/>
              </a:ln>
            </p:spPr>
            <p:txBody>
              <a:bodyPr rtlCol="0" anchor="ctr"/>
              <a:lstStyle/>
              <a:p>
                <a:endParaRPr lang="en-US"/>
              </a:p>
            </p:txBody>
          </p:sp>
          <p:sp>
            <p:nvSpPr>
              <p:cNvPr id="1746" name="Freeform 1745">
                <a:extLst>
                  <a:ext uri="{FF2B5EF4-FFF2-40B4-BE49-F238E27FC236}">
                    <a16:creationId xmlns:a16="http://schemas.microsoft.com/office/drawing/2014/main" id="{499C01B0-4622-B345-8D10-7271E6053428}"/>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47" name="Freeform 1746">
                <a:extLst>
                  <a:ext uri="{FF2B5EF4-FFF2-40B4-BE49-F238E27FC236}">
                    <a16:creationId xmlns:a16="http://schemas.microsoft.com/office/drawing/2014/main" id="{41EC20A1-2E33-BA43-B7EE-CB722F5E7566}"/>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grpSp>
        <p:grpSp>
          <p:nvGrpSpPr>
            <p:cNvPr id="1748" name="Graphic 978">
              <a:extLst>
                <a:ext uri="{FF2B5EF4-FFF2-40B4-BE49-F238E27FC236}">
                  <a16:creationId xmlns:a16="http://schemas.microsoft.com/office/drawing/2014/main" id="{E4DDE16E-AD7C-8A43-A293-04E3B960739E}"/>
                </a:ext>
              </a:extLst>
            </p:cNvPr>
            <p:cNvGrpSpPr/>
            <p:nvPr/>
          </p:nvGrpSpPr>
          <p:grpSpPr>
            <a:xfrm>
              <a:off x="42236938" y="9024255"/>
              <a:ext cx="8916173" cy="5281318"/>
              <a:chOff x="40296494" y="8246686"/>
              <a:chExt cx="8916173" cy="5281318"/>
            </a:xfrm>
          </p:grpSpPr>
          <p:sp>
            <p:nvSpPr>
              <p:cNvPr id="1749" name="Freeform 1748">
                <a:extLst>
                  <a:ext uri="{FF2B5EF4-FFF2-40B4-BE49-F238E27FC236}">
                    <a16:creationId xmlns:a16="http://schemas.microsoft.com/office/drawing/2014/main" id="{608816ED-972B-FC48-87D6-42C2E88C30E5}"/>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50" name="Freeform 1749">
                <a:extLst>
                  <a:ext uri="{FF2B5EF4-FFF2-40B4-BE49-F238E27FC236}">
                    <a16:creationId xmlns:a16="http://schemas.microsoft.com/office/drawing/2014/main" id="{7F62A7B1-C6C0-DF46-AF6D-F6D4E465C947}"/>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51" name="Freeform 1750">
                <a:extLst>
                  <a:ext uri="{FF2B5EF4-FFF2-40B4-BE49-F238E27FC236}">
                    <a16:creationId xmlns:a16="http://schemas.microsoft.com/office/drawing/2014/main" id="{19E1F9AD-8468-0D4F-A429-377D402239A7}"/>
                  </a:ext>
                </a:extLst>
              </p:cNvPr>
              <p:cNvSpPr/>
              <p:nvPr/>
            </p:nvSpPr>
            <p:spPr>
              <a:xfrm>
                <a:off x="48949601" y="11698458"/>
                <a:ext cx="168447" cy="715614"/>
              </a:xfrm>
              <a:custGeom>
                <a:avLst/>
                <a:gdLst>
                  <a:gd name="connsiteX0" fmla="*/ 0 w 168447"/>
                  <a:gd name="connsiteY0" fmla="*/ 398316 h 715614"/>
                  <a:gd name="connsiteX1" fmla="*/ 131533 w 168447"/>
                  <a:gd name="connsiteY1" fmla="*/ 0 h 715614"/>
                  <a:gd name="connsiteX2" fmla="*/ 168448 w 168447"/>
                  <a:gd name="connsiteY2" fmla="*/ 47256 h 715614"/>
                  <a:gd name="connsiteX3" fmla="*/ 26522 w 168447"/>
                  <a:gd name="connsiteY3" fmla="*/ 715615 h 715614"/>
                </a:gdLst>
                <a:ahLst/>
                <a:cxnLst>
                  <a:cxn ang="0">
                    <a:pos x="connsiteX0" y="connsiteY0"/>
                  </a:cxn>
                  <a:cxn ang="0">
                    <a:pos x="connsiteX1" y="connsiteY1"/>
                  </a:cxn>
                  <a:cxn ang="0">
                    <a:pos x="connsiteX2" y="connsiteY2"/>
                  </a:cxn>
                  <a:cxn ang="0">
                    <a:pos x="connsiteX3" y="connsiteY3"/>
                  </a:cxn>
                </a:cxnLst>
                <a:rect l="l" t="t" r="r" b="b"/>
                <a:pathLst>
                  <a:path w="168447" h="715614">
                    <a:moveTo>
                      <a:pt x="0" y="398316"/>
                    </a:moveTo>
                    <a:lnTo>
                      <a:pt x="131533" y="0"/>
                    </a:lnTo>
                    <a:lnTo>
                      <a:pt x="168448" y="47256"/>
                    </a:lnTo>
                    <a:lnTo>
                      <a:pt x="26522" y="715615"/>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52" name="Freeform 1751">
                <a:extLst>
                  <a:ext uri="{FF2B5EF4-FFF2-40B4-BE49-F238E27FC236}">
                    <a16:creationId xmlns:a16="http://schemas.microsoft.com/office/drawing/2014/main" id="{E5B1E549-D37A-104D-A40D-833DF4B8A2F8}"/>
                  </a:ext>
                </a:extLst>
              </p:cNvPr>
              <p:cNvSpPr/>
              <p:nvPr/>
            </p:nvSpPr>
            <p:spPr>
              <a:xfrm>
                <a:off x="49038698" y="11190781"/>
                <a:ext cx="173969" cy="554933"/>
              </a:xfrm>
              <a:custGeom>
                <a:avLst/>
                <a:gdLst>
                  <a:gd name="connsiteX0" fmla="*/ 173969 w 173969"/>
                  <a:gd name="connsiteY0" fmla="*/ 109361 h 554933"/>
                  <a:gd name="connsiteX1" fmla="*/ 79352 w 173969"/>
                  <a:gd name="connsiteY1" fmla="*/ 554933 h 554933"/>
                  <a:gd name="connsiteX2" fmla="*/ 42436 w 173969"/>
                  <a:gd name="connsiteY2" fmla="*/ 507677 h 554933"/>
                  <a:gd name="connsiteX3" fmla="*/ 0 w 173969"/>
                  <a:gd name="connsiteY3" fmla="*/ 0 h 554933"/>
                </a:gdLst>
                <a:ahLst/>
                <a:cxnLst>
                  <a:cxn ang="0">
                    <a:pos x="connsiteX0" y="connsiteY0"/>
                  </a:cxn>
                  <a:cxn ang="0">
                    <a:pos x="connsiteX1" y="connsiteY1"/>
                  </a:cxn>
                  <a:cxn ang="0">
                    <a:pos x="connsiteX2" y="connsiteY2"/>
                  </a:cxn>
                  <a:cxn ang="0">
                    <a:pos x="connsiteX3" y="connsiteY3"/>
                  </a:cxn>
                </a:cxnLst>
                <a:rect l="l" t="t" r="r" b="b"/>
                <a:pathLst>
                  <a:path w="173969" h="554933">
                    <a:moveTo>
                      <a:pt x="173969" y="109361"/>
                    </a:moveTo>
                    <a:lnTo>
                      <a:pt x="79352" y="554933"/>
                    </a:lnTo>
                    <a:lnTo>
                      <a:pt x="42436" y="507677"/>
                    </a:lnTo>
                    <a:lnTo>
                      <a:pt x="0" y="0"/>
                    </a:lnTo>
                    <a:close/>
                  </a:path>
                </a:pathLst>
              </a:custGeom>
              <a:solidFill>
                <a:srgbClr val="12317E"/>
              </a:solidFill>
              <a:ln w="9525" cap="flat">
                <a:solidFill>
                  <a:srgbClr val="000000"/>
                </a:solidFill>
                <a:prstDash val="solid"/>
                <a:miter/>
              </a:ln>
            </p:spPr>
            <p:txBody>
              <a:bodyPr rtlCol="0" anchor="ctr"/>
              <a:lstStyle/>
              <a:p>
                <a:endParaRPr lang="en-US"/>
              </a:p>
            </p:txBody>
          </p:sp>
          <p:sp>
            <p:nvSpPr>
              <p:cNvPr id="1753" name="Freeform 1752">
                <a:extLst>
                  <a:ext uri="{FF2B5EF4-FFF2-40B4-BE49-F238E27FC236}">
                    <a16:creationId xmlns:a16="http://schemas.microsoft.com/office/drawing/2014/main" id="{E19A5974-D880-9043-8C3C-57B5586FD5EF}"/>
                  </a:ext>
                </a:extLst>
              </p:cNvPr>
              <p:cNvSpPr/>
              <p:nvPr/>
            </p:nvSpPr>
            <p:spPr>
              <a:xfrm>
                <a:off x="48660229" y="12893407"/>
                <a:ext cx="173968" cy="634596"/>
              </a:xfrm>
              <a:custGeom>
                <a:avLst/>
                <a:gdLst>
                  <a:gd name="connsiteX0" fmla="*/ 79351 w 173968"/>
                  <a:gd name="connsiteY0" fmla="*/ 634597 h 634596"/>
                  <a:gd name="connsiteX1" fmla="*/ 0 w 173968"/>
                  <a:gd name="connsiteY1" fmla="*/ 79663 h 634596"/>
                  <a:gd name="connsiteX2" fmla="*/ 26307 w 173968"/>
                  <a:gd name="connsiteY2" fmla="*/ 0 h 634596"/>
                  <a:gd name="connsiteX3" fmla="*/ 173968 w 173968"/>
                  <a:gd name="connsiteY3" fmla="*/ 189024 h 634596"/>
                </a:gdLst>
                <a:ahLst/>
                <a:cxnLst>
                  <a:cxn ang="0">
                    <a:pos x="connsiteX0" y="connsiteY0"/>
                  </a:cxn>
                  <a:cxn ang="0">
                    <a:pos x="connsiteX1" y="connsiteY1"/>
                  </a:cxn>
                  <a:cxn ang="0">
                    <a:pos x="connsiteX2" y="connsiteY2"/>
                  </a:cxn>
                  <a:cxn ang="0">
                    <a:pos x="connsiteX3" y="connsiteY3"/>
                  </a:cxn>
                </a:cxnLst>
                <a:rect l="l" t="t" r="r" b="b"/>
                <a:pathLst>
                  <a:path w="173968" h="634596">
                    <a:moveTo>
                      <a:pt x="79351" y="634597"/>
                    </a:moveTo>
                    <a:lnTo>
                      <a:pt x="0" y="79663"/>
                    </a:lnTo>
                    <a:lnTo>
                      <a:pt x="26307" y="0"/>
                    </a:lnTo>
                    <a:lnTo>
                      <a:pt x="173968" y="189024"/>
                    </a:lnTo>
                    <a:close/>
                  </a:path>
                </a:pathLst>
              </a:custGeom>
              <a:solidFill>
                <a:srgbClr val="12317E"/>
              </a:solidFill>
              <a:ln w="9525" cap="flat">
                <a:solidFill>
                  <a:srgbClr val="000000"/>
                </a:solidFill>
                <a:prstDash val="solid"/>
                <a:miter/>
              </a:ln>
            </p:spPr>
            <p:txBody>
              <a:bodyPr rtlCol="0" anchor="ctr"/>
              <a:lstStyle/>
              <a:p>
                <a:endParaRPr lang="en-US"/>
              </a:p>
            </p:txBody>
          </p:sp>
          <p:sp>
            <p:nvSpPr>
              <p:cNvPr id="1754" name="Freeform 1753">
                <a:extLst>
                  <a:ext uri="{FF2B5EF4-FFF2-40B4-BE49-F238E27FC236}">
                    <a16:creationId xmlns:a16="http://schemas.microsoft.com/office/drawing/2014/main" id="{46D3F667-936B-0E47-B068-3F8212EFEDE1}"/>
                  </a:ext>
                </a:extLst>
              </p:cNvPr>
              <p:cNvSpPr/>
              <p:nvPr/>
            </p:nvSpPr>
            <p:spPr>
              <a:xfrm>
                <a:off x="48633491" y="11860494"/>
                <a:ext cx="342632" cy="1221937"/>
              </a:xfrm>
              <a:custGeom>
                <a:avLst/>
                <a:gdLst>
                  <a:gd name="connsiteX0" fmla="*/ 53045 w 342632"/>
                  <a:gd name="connsiteY0" fmla="*/ 1032913 h 1221937"/>
                  <a:gd name="connsiteX1" fmla="*/ 0 w 342632"/>
                  <a:gd name="connsiteY1" fmla="*/ 398317 h 1221937"/>
                  <a:gd name="connsiteX2" fmla="*/ 131533 w 342632"/>
                  <a:gd name="connsiteY2" fmla="*/ 0 h 1221937"/>
                  <a:gd name="connsiteX3" fmla="*/ 316110 w 342632"/>
                  <a:gd name="connsiteY3" fmla="*/ 236280 h 1221937"/>
                  <a:gd name="connsiteX4" fmla="*/ 342633 w 342632"/>
                  <a:gd name="connsiteY4" fmla="*/ 553579 h 1221937"/>
                  <a:gd name="connsiteX5" fmla="*/ 200707 w 342632"/>
                  <a:gd name="connsiteY5" fmla="*/ 1221938 h 122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632" h="1221937">
                    <a:moveTo>
                      <a:pt x="53045" y="1032913"/>
                    </a:moveTo>
                    <a:lnTo>
                      <a:pt x="0" y="398317"/>
                    </a:lnTo>
                    <a:lnTo>
                      <a:pt x="131533" y="0"/>
                    </a:lnTo>
                    <a:lnTo>
                      <a:pt x="316110" y="236280"/>
                    </a:lnTo>
                    <a:lnTo>
                      <a:pt x="342633" y="553579"/>
                    </a:lnTo>
                    <a:lnTo>
                      <a:pt x="200707" y="1221938"/>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55" name="Freeform 1754">
                <a:extLst>
                  <a:ext uri="{FF2B5EF4-FFF2-40B4-BE49-F238E27FC236}">
                    <a16:creationId xmlns:a16="http://schemas.microsoft.com/office/drawing/2014/main" id="{C3DA0F33-5ADF-EE41-B190-8C6372D9D03F}"/>
                  </a:ext>
                </a:extLst>
              </p:cNvPr>
              <p:cNvSpPr/>
              <p:nvPr/>
            </p:nvSpPr>
            <p:spPr>
              <a:xfrm>
                <a:off x="48711979" y="11026739"/>
                <a:ext cx="369155" cy="1070035"/>
              </a:xfrm>
              <a:custGeom>
                <a:avLst/>
                <a:gdLst>
                  <a:gd name="connsiteX0" fmla="*/ 237623 w 369155"/>
                  <a:gd name="connsiteY0" fmla="*/ 1070035 h 1070035"/>
                  <a:gd name="connsiteX1" fmla="*/ 53045 w 369155"/>
                  <a:gd name="connsiteY1" fmla="*/ 833755 h 1070035"/>
                  <a:gd name="connsiteX2" fmla="*/ 0 w 369155"/>
                  <a:gd name="connsiteY2" fmla="*/ 199158 h 1070035"/>
                  <a:gd name="connsiteX3" fmla="*/ 65766 w 369155"/>
                  <a:gd name="connsiteY3" fmla="*/ 0 h 1070035"/>
                  <a:gd name="connsiteX4" fmla="*/ 326719 w 369155"/>
                  <a:gd name="connsiteY4" fmla="*/ 164042 h 1070035"/>
                  <a:gd name="connsiteX5" fmla="*/ 369155 w 369155"/>
                  <a:gd name="connsiteY5" fmla="*/ 671719 h 107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155" h="1070035">
                    <a:moveTo>
                      <a:pt x="237623" y="1070035"/>
                    </a:moveTo>
                    <a:lnTo>
                      <a:pt x="53045" y="833755"/>
                    </a:lnTo>
                    <a:lnTo>
                      <a:pt x="0" y="199158"/>
                    </a:lnTo>
                    <a:lnTo>
                      <a:pt x="65766" y="0"/>
                    </a:lnTo>
                    <a:lnTo>
                      <a:pt x="326719" y="164042"/>
                    </a:lnTo>
                    <a:lnTo>
                      <a:pt x="369155" y="671719"/>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56" name="Freeform 1755">
                <a:extLst>
                  <a:ext uri="{FF2B5EF4-FFF2-40B4-BE49-F238E27FC236}">
                    <a16:creationId xmlns:a16="http://schemas.microsoft.com/office/drawing/2014/main" id="{C93562F2-5E54-654C-BCEF-3AE3B1CD41D1}"/>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57" name="Freeform 1756">
                <a:extLst>
                  <a:ext uri="{FF2B5EF4-FFF2-40B4-BE49-F238E27FC236}">
                    <a16:creationId xmlns:a16="http://schemas.microsoft.com/office/drawing/2014/main" id="{BC08F15B-C79C-954B-A8C9-980260B555FF}"/>
                  </a:ext>
                </a:extLst>
              </p:cNvPr>
              <p:cNvSpPr/>
              <p:nvPr/>
            </p:nvSpPr>
            <p:spPr>
              <a:xfrm>
                <a:off x="48541202" y="12140671"/>
                <a:ext cx="145333" cy="832400"/>
              </a:xfrm>
              <a:custGeom>
                <a:avLst/>
                <a:gdLst>
                  <a:gd name="connsiteX0" fmla="*/ 92289 w 145333"/>
                  <a:gd name="connsiteY0" fmla="*/ 118140 h 832400"/>
                  <a:gd name="connsiteX1" fmla="*/ 145334 w 145333"/>
                  <a:gd name="connsiteY1" fmla="*/ 752737 h 832400"/>
                  <a:gd name="connsiteX2" fmla="*/ 119027 w 145333"/>
                  <a:gd name="connsiteY2" fmla="*/ 832400 h 832400"/>
                  <a:gd name="connsiteX3" fmla="*/ 0 w 145333"/>
                  <a:gd name="connsiteY3" fmla="*/ 0 h 832400"/>
                </a:gdLst>
                <a:ahLst/>
                <a:cxnLst>
                  <a:cxn ang="0">
                    <a:pos x="connsiteX0" y="connsiteY0"/>
                  </a:cxn>
                  <a:cxn ang="0">
                    <a:pos x="connsiteX1" y="connsiteY1"/>
                  </a:cxn>
                  <a:cxn ang="0">
                    <a:pos x="connsiteX2" y="connsiteY2"/>
                  </a:cxn>
                  <a:cxn ang="0">
                    <a:pos x="connsiteX3" y="connsiteY3"/>
                  </a:cxn>
                </a:cxnLst>
                <a:rect l="l" t="t" r="r" b="b"/>
                <a:pathLst>
                  <a:path w="145333" h="832400">
                    <a:moveTo>
                      <a:pt x="92289" y="118140"/>
                    </a:moveTo>
                    <a:lnTo>
                      <a:pt x="145334" y="752737"/>
                    </a:lnTo>
                    <a:lnTo>
                      <a:pt x="119027" y="832400"/>
                    </a:lnTo>
                    <a:lnTo>
                      <a:pt x="0" y="0"/>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58" name="Freeform 1757">
                <a:extLst>
                  <a:ext uri="{FF2B5EF4-FFF2-40B4-BE49-F238E27FC236}">
                    <a16:creationId xmlns:a16="http://schemas.microsoft.com/office/drawing/2014/main" id="{7EEB21B9-666A-924D-98E2-D1B231DDCABD}"/>
                  </a:ext>
                </a:extLst>
              </p:cNvPr>
              <p:cNvSpPr/>
              <p:nvPr/>
            </p:nvSpPr>
            <p:spPr>
              <a:xfrm>
                <a:off x="48422175" y="10989617"/>
                <a:ext cx="342848" cy="1269193"/>
              </a:xfrm>
              <a:custGeom>
                <a:avLst/>
                <a:gdLst>
                  <a:gd name="connsiteX0" fmla="*/ 211316 w 342848"/>
                  <a:gd name="connsiteY0" fmla="*/ 1269193 h 1269193"/>
                  <a:gd name="connsiteX1" fmla="*/ 119027 w 342848"/>
                  <a:gd name="connsiteY1" fmla="*/ 1151053 h 1269193"/>
                  <a:gd name="connsiteX2" fmla="*/ 0 w 342848"/>
                  <a:gd name="connsiteY2" fmla="*/ 318653 h 1269193"/>
                  <a:gd name="connsiteX3" fmla="*/ 105226 w 342848"/>
                  <a:gd name="connsiteY3" fmla="*/ 0 h 1269193"/>
                  <a:gd name="connsiteX4" fmla="*/ 289803 w 342848"/>
                  <a:gd name="connsiteY4" fmla="*/ 236280 h 1269193"/>
                  <a:gd name="connsiteX5" fmla="*/ 342848 w 342848"/>
                  <a:gd name="connsiteY5" fmla="*/ 870877 h 126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848" h="1269193">
                    <a:moveTo>
                      <a:pt x="211316" y="1269193"/>
                    </a:moveTo>
                    <a:lnTo>
                      <a:pt x="119027" y="1151053"/>
                    </a:lnTo>
                    <a:lnTo>
                      <a:pt x="0" y="318653"/>
                    </a:lnTo>
                    <a:lnTo>
                      <a:pt x="105226" y="0"/>
                    </a:lnTo>
                    <a:lnTo>
                      <a:pt x="289803" y="236280"/>
                    </a:lnTo>
                    <a:lnTo>
                      <a:pt x="342848" y="870877"/>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59" name="Freeform 1758">
                <a:extLst>
                  <a:ext uri="{FF2B5EF4-FFF2-40B4-BE49-F238E27FC236}">
                    <a16:creationId xmlns:a16="http://schemas.microsoft.com/office/drawing/2014/main" id="{384FEBBF-6C9B-7447-B28F-C46C0C901CEC}"/>
                  </a:ext>
                </a:extLst>
              </p:cNvPr>
              <p:cNvSpPr/>
              <p:nvPr/>
            </p:nvSpPr>
            <p:spPr>
              <a:xfrm>
                <a:off x="48516792" y="10862698"/>
                <a:ext cx="260952" cy="363199"/>
              </a:xfrm>
              <a:custGeom>
                <a:avLst/>
                <a:gdLst>
                  <a:gd name="connsiteX0" fmla="*/ 195186 w 260952"/>
                  <a:gd name="connsiteY0" fmla="*/ 363200 h 363199"/>
                  <a:gd name="connsiteX1" fmla="*/ 10609 w 260952"/>
                  <a:gd name="connsiteY1" fmla="*/ 126919 h 363199"/>
                  <a:gd name="connsiteX2" fmla="*/ 0 w 260952"/>
                  <a:gd name="connsiteY2" fmla="*/ 0 h 363199"/>
                  <a:gd name="connsiteX3" fmla="*/ 260953 w 260952"/>
                  <a:gd name="connsiteY3" fmla="*/ 164042 h 363199"/>
                </a:gdLst>
                <a:ahLst/>
                <a:cxnLst>
                  <a:cxn ang="0">
                    <a:pos x="connsiteX0" y="connsiteY0"/>
                  </a:cxn>
                  <a:cxn ang="0">
                    <a:pos x="connsiteX1" y="connsiteY1"/>
                  </a:cxn>
                  <a:cxn ang="0">
                    <a:pos x="connsiteX2" y="connsiteY2"/>
                  </a:cxn>
                  <a:cxn ang="0">
                    <a:pos x="connsiteX3" y="connsiteY3"/>
                  </a:cxn>
                </a:cxnLst>
                <a:rect l="l" t="t" r="r" b="b"/>
                <a:pathLst>
                  <a:path w="260952" h="363199">
                    <a:moveTo>
                      <a:pt x="195186" y="363200"/>
                    </a:moveTo>
                    <a:lnTo>
                      <a:pt x="10609" y="126919"/>
                    </a:lnTo>
                    <a:lnTo>
                      <a:pt x="0" y="0"/>
                    </a:lnTo>
                    <a:lnTo>
                      <a:pt x="260953" y="164042"/>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60" name="Freeform 1759">
                <a:extLst>
                  <a:ext uri="{FF2B5EF4-FFF2-40B4-BE49-F238E27FC236}">
                    <a16:creationId xmlns:a16="http://schemas.microsoft.com/office/drawing/2014/main" id="{FE380321-6399-CF44-ACD2-00D8F8C9A730}"/>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61" name="Freeform 1760">
                <a:extLst>
                  <a:ext uri="{FF2B5EF4-FFF2-40B4-BE49-F238E27FC236}">
                    <a16:creationId xmlns:a16="http://schemas.microsoft.com/office/drawing/2014/main" id="{BEDCB51C-0242-1345-AA76-30175B34B8A8}"/>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62" name="Freeform 1761">
                <a:extLst>
                  <a:ext uri="{FF2B5EF4-FFF2-40B4-BE49-F238E27FC236}">
                    <a16:creationId xmlns:a16="http://schemas.microsoft.com/office/drawing/2014/main" id="{B12349F5-376A-DF48-A46F-4322B2494704}"/>
                  </a:ext>
                </a:extLst>
              </p:cNvPr>
              <p:cNvSpPr/>
              <p:nvPr/>
            </p:nvSpPr>
            <p:spPr>
              <a:xfrm>
                <a:off x="48342824" y="10753337"/>
                <a:ext cx="184577" cy="554933"/>
              </a:xfrm>
              <a:custGeom>
                <a:avLst/>
                <a:gdLst>
                  <a:gd name="connsiteX0" fmla="*/ 0 w 184577"/>
                  <a:gd name="connsiteY0" fmla="*/ 0 h 554933"/>
                  <a:gd name="connsiteX1" fmla="*/ 173968 w 184577"/>
                  <a:gd name="connsiteY1" fmla="*/ 109361 h 554933"/>
                  <a:gd name="connsiteX2" fmla="*/ 184578 w 184577"/>
                  <a:gd name="connsiteY2" fmla="*/ 236280 h 554933"/>
                  <a:gd name="connsiteX3" fmla="*/ 79352 w 184577"/>
                  <a:gd name="connsiteY3" fmla="*/ 554934 h 554933"/>
                </a:gdLst>
                <a:ahLst/>
                <a:cxnLst>
                  <a:cxn ang="0">
                    <a:pos x="connsiteX0" y="connsiteY0"/>
                  </a:cxn>
                  <a:cxn ang="0">
                    <a:pos x="connsiteX1" y="connsiteY1"/>
                  </a:cxn>
                  <a:cxn ang="0">
                    <a:pos x="connsiteX2" y="connsiteY2"/>
                  </a:cxn>
                  <a:cxn ang="0">
                    <a:pos x="connsiteX3" y="connsiteY3"/>
                  </a:cxn>
                </a:cxnLst>
                <a:rect l="l" t="t" r="r" b="b"/>
                <a:pathLst>
                  <a:path w="184577" h="554933">
                    <a:moveTo>
                      <a:pt x="0" y="0"/>
                    </a:moveTo>
                    <a:lnTo>
                      <a:pt x="173968" y="109361"/>
                    </a:lnTo>
                    <a:lnTo>
                      <a:pt x="184578" y="236280"/>
                    </a:lnTo>
                    <a:lnTo>
                      <a:pt x="79352" y="554934"/>
                    </a:lnTo>
                    <a:close/>
                  </a:path>
                </a:pathLst>
              </a:custGeom>
              <a:solidFill>
                <a:srgbClr val="12317E"/>
              </a:solidFill>
              <a:ln w="9525" cap="flat">
                <a:solidFill>
                  <a:srgbClr val="000000"/>
                </a:solidFill>
                <a:prstDash val="solid"/>
                <a:miter/>
              </a:ln>
            </p:spPr>
            <p:txBody>
              <a:bodyPr rtlCol="0" anchor="ctr"/>
              <a:lstStyle/>
              <a:p>
                <a:endParaRPr lang="en-US"/>
              </a:p>
            </p:txBody>
          </p:sp>
          <p:sp>
            <p:nvSpPr>
              <p:cNvPr id="1763" name="Freeform 1762">
                <a:extLst>
                  <a:ext uri="{FF2B5EF4-FFF2-40B4-BE49-F238E27FC236}">
                    <a16:creationId xmlns:a16="http://schemas.microsoft.com/office/drawing/2014/main" id="{2259FB8D-669A-F648-A332-BD5748945D14}"/>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64" name="Freeform 1763">
                <a:extLst>
                  <a:ext uri="{FF2B5EF4-FFF2-40B4-BE49-F238E27FC236}">
                    <a16:creationId xmlns:a16="http://schemas.microsoft.com/office/drawing/2014/main" id="{C60D302C-D634-CA47-BDA0-6EC4A9594A0F}"/>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grpSp>
        <p:grpSp>
          <p:nvGrpSpPr>
            <p:cNvPr id="1765" name="Graphic 978">
              <a:extLst>
                <a:ext uri="{FF2B5EF4-FFF2-40B4-BE49-F238E27FC236}">
                  <a16:creationId xmlns:a16="http://schemas.microsoft.com/office/drawing/2014/main" id="{E4DDE16E-AD7C-8A43-A293-04E3B960739E}"/>
                </a:ext>
              </a:extLst>
            </p:cNvPr>
            <p:cNvGrpSpPr/>
            <p:nvPr/>
          </p:nvGrpSpPr>
          <p:grpSpPr>
            <a:xfrm>
              <a:off x="42236938" y="9024255"/>
              <a:ext cx="8046330" cy="2506651"/>
              <a:chOff x="40296494" y="8246686"/>
              <a:chExt cx="8046330" cy="2506651"/>
            </a:xfrm>
          </p:grpSpPr>
          <p:sp>
            <p:nvSpPr>
              <p:cNvPr id="1766" name="Freeform 1765">
                <a:extLst>
                  <a:ext uri="{FF2B5EF4-FFF2-40B4-BE49-F238E27FC236}">
                    <a16:creationId xmlns:a16="http://schemas.microsoft.com/office/drawing/2014/main" id="{A99A2928-96D9-EE47-939A-B9AB4651ACEA}"/>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67" name="Freeform 1766">
                <a:extLst>
                  <a:ext uri="{FF2B5EF4-FFF2-40B4-BE49-F238E27FC236}">
                    <a16:creationId xmlns:a16="http://schemas.microsoft.com/office/drawing/2014/main" id="{029F0A72-47C6-AF4F-9A71-CC2345F79981}"/>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68" name="Freeform 1767">
                <a:extLst>
                  <a:ext uri="{FF2B5EF4-FFF2-40B4-BE49-F238E27FC236}">
                    <a16:creationId xmlns:a16="http://schemas.microsoft.com/office/drawing/2014/main" id="{BE79931B-B41F-1A42-8AE7-EF2724740648}"/>
                  </a:ext>
                </a:extLst>
              </p:cNvPr>
              <p:cNvSpPr/>
              <p:nvPr/>
            </p:nvSpPr>
            <p:spPr>
              <a:xfrm>
                <a:off x="45800901" y="9709380"/>
                <a:ext cx="587594" cy="321391"/>
              </a:xfrm>
              <a:custGeom>
                <a:avLst/>
                <a:gdLst>
                  <a:gd name="connsiteX0" fmla="*/ 587594 w 587594"/>
                  <a:gd name="connsiteY0" fmla="*/ 167344 h 321391"/>
                  <a:gd name="connsiteX1" fmla="*/ 121044 w 587594"/>
                  <a:gd name="connsiteY1" fmla="*/ 321392 h 321391"/>
                  <a:gd name="connsiteX2" fmla="*/ 0 w 587594"/>
                  <a:gd name="connsiteY2" fmla="*/ 285264 h 321391"/>
                  <a:gd name="connsiteX3" fmla="*/ 518260 w 587594"/>
                  <a:gd name="connsiteY3" fmla="*/ 0 h 321391"/>
                </a:gdLst>
                <a:ahLst/>
                <a:cxnLst>
                  <a:cxn ang="0">
                    <a:pos x="connsiteX0" y="connsiteY0"/>
                  </a:cxn>
                  <a:cxn ang="0">
                    <a:pos x="connsiteX1" y="connsiteY1"/>
                  </a:cxn>
                  <a:cxn ang="0">
                    <a:pos x="connsiteX2" y="connsiteY2"/>
                  </a:cxn>
                  <a:cxn ang="0">
                    <a:pos x="connsiteX3" y="connsiteY3"/>
                  </a:cxn>
                </a:cxnLst>
                <a:rect l="l" t="t" r="r" b="b"/>
                <a:pathLst>
                  <a:path w="587594" h="321391">
                    <a:moveTo>
                      <a:pt x="587594" y="167344"/>
                    </a:moveTo>
                    <a:lnTo>
                      <a:pt x="121044" y="321392"/>
                    </a:lnTo>
                    <a:lnTo>
                      <a:pt x="0" y="285264"/>
                    </a:lnTo>
                    <a:lnTo>
                      <a:pt x="518260" y="0"/>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69" name="Freeform 1768">
                <a:extLst>
                  <a:ext uri="{FF2B5EF4-FFF2-40B4-BE49-F238E27FC236}">
                    <a16:creationId xmlns:a16="http://schemas.microsoft.com/office/drawing/2014/main" id="{63FF9C61-0903-7342-A577-AE7F5CB41CDE}"/>
                  </a:ext>
                </a:extLst>
              </p:cNvPr>
              <p:cNvSpPr/>
              <p:nvPr/>
            </p:nvSpPr>
            <p:spPr>
              <a:xfrm>
                <a:off x="45455394" y="9994644"/>
                <a:ext cx="577486" cy="303879"/>
              </a:xfrm>
              <a:custGeom>
                <a:avLst/>
                <a:gdLst>
                  <a:gd name="connsiteX0" fmla="*/ 0 w 577486"/>
                  <a:gd name="connsiteY0" fmla="*/ 190176 h 303879"/>
                  <a:gd name="connsiteX1" fmla="*/ 345507 w 577486"/>
                  <a:gd name="connsiteY1" fmla="*/ 0 h 303879"/>
                  <a:gd name="connsiteX2" fmla="*/ 466551 w 577486"/>
                  <a:gd name="connsiteY2" fmla="*/ 36128 h 303879"/>
                  <a:gd name="connsiteX3" fmla="*/ 577486 w 577486"/>
                  <a:gd name="connsiteY3" fmla="*/ 303879 h 303879"/>
                </a:gdLst>
                <a:ahLst/>
                <a:cxnLst>
                  <a:cxn ang="0">
                    <a:pos x="connsiteX0" y="connsiteY0"/>
                  </a:cxn>
                  <a:cxn ang="0">
                    <a:pos x="connsiteX1" y="connsiteY1"/>
                  </a:cxn>
                  <a:cxn ang="0">
                    <a:pos x="connsiteX2" y="connsiteY2"/>
                  </a:cxn>
                  <a:cxn ang="0">
                    <a:pos x="connsiteX3" y="connsiteY3"/>
                  </a:cxn>
                </a:cxnLst>
                <a:rect l="l" t="t" r="r" b="b"/>
                <a:pathLst>
                  <a:path w="577486" h="303879">
                    <a:moveTo>
                      <a:pt x="0" y="190176"/>
                    </a:moveTo>
                    <a:lnTo>
                      <a:pt x="345507" y="0"/>
                    </a:lnTo>
                    <a:lnTo>
                      <a:pt x="466551" y="36128"/>
                    </a:lnTo>
                    <a:lnTo>
                      <a:pt x="577486" y="303879"/>
                    </a:lnTo>
                    <a:close/>
                  </a:path>
                </a:pathLst>
              </a:custGeom>
              <a:solidFill>
                <a:srgbClr val="12317E"/>
              </a:solidFill>
              <a:ln w="9525" cap="flat">
                <a:solidFill>
                  <a:srgbClr val="000000"/>
                </a:solidFill>
                <a:prstDash val="solid"/>
                <a:miter/>
              </a:ln>
            </p:spPr>
            <p:txBody>
              <a:bodyPr rtlCol="0" anchor="ctr"/>
              <a:lstStyle/>
              <a:p>
                <a:endParaRPr lang="en-US"/>
              </a:p>
            </p:txBody>
          </p:sp>
          <p:sp>
            <p:nvSpPr>
              <p:cNvPr id="1770" name="Freeform 1769">
                <a:extLst>
                  <a:ext uri="{FF2B5EF4-FFF2-40B4-BE49-F238E27FC236}">
                    <a16:creationId xmlns:a16="http://schemas.microsoft.com/office/drawing/2014/main" id="{6D507707-27C4-BB4D-A694-6D7827F8D4B3}"/>
                  </a:ext>
                </a:extLst>
              </p:cNvPr>
              <p:cNvSpPr/>
              <p:nvPr/>
            </p:nvSpPr>
            <p:spPr>
              <a:xfrm>
                <a:off x="46837421" y="9233941"/>
                <a:ext cx="577485" cy="334688"/>
              </a:xfrm>
              <a:custGeom>
                <a:avLst/>
                <a:gdLst>
                  <a:gd name="connsiteX0" fmla="*/ 345506 w 577485"/>
                  <a:gd name="connsiteY0" fmla="*/ 0 h 334688"/>
                  <a:gd name="connsiteX1" fmla="*/ 577486 w 577485"/>
                  <a:gd name="connsiteY1" fmla="*/ 303879 h 334688"/>
                  <a:gd name="connsiteX2" fmla="*/ 484176 w 577485"/>
                  <a:gd name="connsiteY2" fmla="*/ 334689 h 334688"/>
                  <a:gd name="connsiteX3" fmla="*/ 0 w 577485"/>
                  <a:gd name="connsiteY3" fmla="*/ 190176 h 334688"/>
                </a:gdLst>
                <a:ahLst/>
                <a:cxnLst>
                  <a:cxn ang="0">
                    <a:pos x="connsiteX0" y="connsiteY0"/>
                  </a:cxn>
                  <a:cxn ang="0">
                    <a:pos x="connsiteX1" y="connsiteY1"/>
                  </a:cxn>
                  <a:cxn ang="0">
                    <a:pos x="connsiteX2" y="connsiteY2"/>
                  </a:cxn>
                  <a:cxn ang="0">
                    <a:pos x="connsiteX3" y="connsiteY3"/>
                  </a:cxn>
                </a:cxnLst>
                <a:rect l="l" t="t" r="r" b="b"/>
                <a:pathLst>
                  <a:path w="577485" h="334688">
                    <a:moveTo>
                      <a:pt x="345506" y="0"/>
                    </a:moveTo>
                    <a:lnTo>
                      <a:pt x="577486" y="303879"/>
                    </a:lnTo>
                    <a:lnTo>
                      <a:pt x="484176" y="334689"/>
                    </a:lnTo>
                    <a:lnTo>
                      <a:pt x="0" y="190176"/>
                    </a:lnTo>
                    <a:close/>
                  </a:path>
                </a:pathLst>
              </a:custGeom>
              <a:solidFill>
                <a:srgbClr val="12317E"/>
              </a:solidFill>
              <a:ln w="9525" cap="flat">
                <a:solidFill>
                  <a:srgbClr val="000000"/>
                </a:solidFill>
                <a:prstDash val="solid"/>
                <a:miter/>
              </a:ln>
            </p:spPr>
            <p:txBody>
              <a:bodyPr rtlCol="0" anchor="ctr"/>
              <a:lstStyle/>
              <a:p>
                <a:endParaRPr lang="en-US"/>
              </a:p>
            </p:txBody>
          </p:sp>
          <p:sp>
            <p:nvSpPr>
              <p:cNvPr id="1771" name="Freeform 1770">
                <a:extLst>
                  <a:ext uri="{FF2B5EF4-FFF2-40B4-BE49-F238E27FC236}">
                    <a16:creationId xmlns:a16="http://schemas.microsoft.com/office/drawing/2014/main" id="{06EE12CA-01F6-3C4D-B5B3-63A4A4AE2B20}"/>
                  </a:ext>
                </a:extLst>
              </p:cNvPr>
              <p:cNvSpPr/>
              <p:nvPr/>
            </p:nvSpPr>
            <p:spPr>
              <a:xfrm>
                <a:off x="46319161" y="9424116"/>
                <a:ext cx="1141104" cy="633249"/>
              </a:xfrm>
              <a:custGeom>
                <a:avLst/>
                <a:gdLst>
                  <a:gd name="connsiteX0" fmla="*/ 1002436 w 1141104"/>
                  <a:gd name="connsiteY0" fmla="*/ 144513 h 633249"/>
                  <a:gd name="connsiteX1" fmla="*/ 1141105 w 1141104"/>
                  <a:gd name="connsiteY1" fmla="*/ 479202 h 633249"/>
                  <a:gd name="connsiteX2" fmla="*/ 674554 w 1141104"/>
                  <a:gd name="connsiteY2" fmla="*/ 633250 h 633249"/>
                  <a:gd name="connsiteX3" fmla="*/ 69334 w 1141104"/>
                  <a:gd name="connsiteY3" fmla="*/ 452608 h 633249"/>
                  <a:gd name="connsiteX4" fmla="*/ 0 w 1141104"/>
                  <a:gd name="connsiteY4" fmla="*/ 285264 h 633249"/>
                  <a:gd name="connsiteX5" fmla="*/ 518260 w 1141104"/>
                  <a:gd name="connsiteY5" fmla="*/ 0 h 63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1104" h="633249">
                    <a:moveTo>
                      <a:pt x="1002436" y="144513"/>
                    </a:moveTo>
                    <a:lnTo>
                      <a:pt x="1141105" y="479202"/>
                    </a:lnTo>
                    <a:lnTo>
                      <a:pt x="674554" y="633250"/>
                    </a:lnTo>
                    <a:lnTo>
                      <a:pt x="69334" y="452608"/>
                    </a:lnTo>
                    <a:lnTo>
                      <a:pt x="0" y="285264"/>
                    </a:lnTo>
                    <a:lnTo>
                      <a:pt x="518260" y="0"/>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72" name="Freeform 1771">
                <a:extLst>
                  <a:ext uri="{FF2B5EF4-FFF2-40B4-BE49-F238E27FC236}">
                    <a16:creationId xmlns:a16="http://schemas.microsoft.com/office/drawing/2014/main" id="{D350D2FC-3773-9B4F-9B23-A8A561699B7C}"/>
                  </a:ext>
                </a:extLst>
              </p:cNvPr>
              <p:cNvSpPr/>
              <p:nvPr/>
            </p:nvSpPr>
            <p:spPr>
              <a:xfrm>
                <a:off x="45921944" y="9876725"/>
                <a:ext cx="1210440" cy="592353"/>
              </a:xfrm>
              <a:custGeom>
                <a:avLst/>
                <a:gdLst>
                  <a:gd name="connsiteX0" fmla="*/ 466551 w 1210440"/>
                  <a:gd name="connsiteY0" fmla="*/ 0 h 592353"/>
                  <a:gd name="connsiteX1" fmla="*/ 1071771 w 1210440"/>
                  <a:gd name="connsiteY1" fmla="*/ 180641 h 592353"/>
                  <a:gd name="connsiteX2" fmla="*/ 1210440 w 1210440"/>
                  <a:gd name="connsiteY2" fmla="*/ 515330 h 592353"/>
                  <a:gd name="connsiteX3" fmla="*/ 977165 w 1210440"/>
                  <a:gd name="connsiteY3" fmla="*/ 592354 h 592353"/>
                  <a:gd name="connsiteX4" fmla="*/ 110936 w 1210440"/>
                  <a:gd name="connsiteY4" fmla="*/ 421799 h 592353"/>
                  <a:gd name="connsiteX5" fmla="*/ 0 w 1210440"/>
                  <a:gd name="connsiteY5" fmla="*/ 154048 h 59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440" h="592353">
                    <a:moveTo>
                      <a:pt x="466551" y="0"/>
                    </a:moveTo>
                    <a:lnTo>
                      <a:pt x="1071771" y="180641"/>
                    </a:lnTo>
                    <a:lnTo>
                      <a:pt x="1210440" y="515330"/>
                    </a:lnTo>
                    <a:lnTo>
                      <a:pt x="977165" y="592354"/>
                    </a:lnTo>
                    <a:lnTo>
                      <a:pt x="110936" y="421799"/>
                    </a:lnTo>
                    <a:lnTo>
                      <a:pt x="0" y="154048"/>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73" name="Freeform 1772">
                <a:extLst>
                  <a:ext uri="{FF2B5EF4-FFF2-40B4-BE49-F238E27FC236}">
                    <a16:creationId xmlns:a16="http://schemas.microsoft.com/office/drawing/2014/main" id="{92EA3C4B-FA31-3D40-AF85-500F6A8D4FFF}"/>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74" name="Freeform 1773">
                <a:extLst>
                  <a:ext uri="{FF2B5EF4-FFF2-40B4-BE49-F238E27FC236}">
                    <a16:creationId xmlns:a16="http://schemas.microsoft.com/office/drawing/2014/main" id="{42BEF969-0D4D-EF48-87CC-4E7F0F5069A6}"/>
                  </a:ext>
                </a:extLst>
              </p:cNvPr>
              <p:cNvSpPr/>
              <p:nvPr/>
            </p:nvSpPr>
            <p:spPr>
              <a:xfrm>
                <a:off x="47321597" y="9537820"/>
                <a:ext cx="441278" cy="455818"/>
              </a:xfrm>
              <a:custGeom>
                <a:avLst/>
                <a:gdLst>
                  <a:gd name="connsiteX0" fmla="*/ 138669 w 441278"/>
                  <a:gd name="connsiteY0" fmla="*/ 365498 h 455818"/>
                  <a:gd name="connsiteX1" fmla="*/ 0 w 441278"/>
                  <a:gd name="connsiteY1" fmla="*/ 30809 h 455818"/>
                  <a:gd name="connsiteX2" fmla="*/ 93310 w 441278"/>
                  <a:gd name="connsiteY2" fmla="*/ 0 h 455818"/>
                  <a:gd name="connsiteX3" fmla="*/ 441279 w 441278"/>
                  <a:gd name="connsiteY3" fmla="*/ 455819 h 455818"/>
                </a:gdLst>
                <a:ahLst/>
                <a:cxnLst>
                  <a:cxn ang="0">
                    <a:pos x="connsiteX0" y="connsiteY0"/>
                  </a:cxn>
                  <a:cxn ang="0">
                    <a:pos x="connsiteX1" y="connsiteY1"/>
                  </a:cxn>
                  <a:cxn ang="0">
                    <a:pos x="connsiteX2" y="connsiteY2"/>
                  </a:cxn>
                  <a:cxn ang="0">
                    <a:pos x="connsiteX3" y="connsiteY3"/>
                  </a:cxn>
                </a:cxnLst>
                <a:rect l="l" t="t" r="r" b="b"/>
                <a:pathLst>
                  <a:path w="441278" h="455818">
                    <a:moveTo>
                      <a:pt x="138669" y="365498"/>
                    </a:moveTo>
                    <a:lnTo>
                      <a:pt x="0" y="30809"/>
                    </a:lnTo>
                    <a:lnTo>
                      <a:pt x="93310" y="0"/>
                    </a:lnTo>
                    <a:lnTo>
                      <a:pt x="441279" y="455819"/>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75" name="Freeform 1774">
                <a:extLst>
                  <a:ext uri="{FF2B5EF4-FFF2-40B4-BE49-F238E27FC236}">
                    <a16:creationId xmlns:a16="http://schemas.microsoft.com/office/drawing/2014/main" id="{5E01CC2B-A05E-4D4D-AA58-26A49B7137F5}"/>
                  </a:ext>
                </a:extLst>
              </p:cNvPr>
              <p:cNvSpPr/>
              <p:nvPr/>
            </p:nvSpPr>
            <p:spPr>
              <a:xfrm>
                <a:off x="46993715" y="9903318"/>
                <a:ext cx="1117130" cy="669377"/>
              </a:xfrm>
              <a:custGeom>
                <a:avLst/>
                <a:gdLst>
                  <a:gd name="connsiteX0" fmla="*/ 466551 w 1117130"/>
                  <a:gd name="connsiteY0" fmla="*/ 0 h 669377"/>
                  <a:gd name="connsiteX1" fmla="*/ 769161 w 1117130"/>
                  <a:gd name="connsiteY1" fmla="*/ 90321 h 669377"/>
                  <a:gd name="connsiteX2" fmla="*/ 1117130 w 1117130"/>
                  <a:gd name="connsiteY2" fmla="*/ 546140 h 669377"/>
                  <a:gd name="connsiteX3" fmla="*/ 743890 w 1117130"/>
                  <a:gd name="connsiteY3" fmla="*/ 669378 h 669377"/>
                  <a:gd name="connsiteX4" fmla="*/ 138669 w 1117130"/>
                  <a:gd name="connsiteY4" fmla="*/ 488736 h 669377"/>
                  <a:gd name="connsiteX5" fmla="*/ 0 w 1117130"/>
                  <a:gd name="connsiteY5" fmla="*/ 154048 h 66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7130" h="669377">
                    <a:moveTo>
                      <a:pt x="466551" y="0"/>
                    </a:moveTo>
                    <a:lnTo>
                      <a:pt x="769161" y="90321"/>
                    </a:lnTo>
                    <a:lnTo>
                      <a:pt x="1117130" y="546140"/>
                    </a:lnTo>
                    <a:lnTo>
                      <a:pt x="743890" y="669378"/>
                    </a:lnTo>
                    <a:lnTo>
                      <a:pt x="138669" y="488736"/>
                    </a:lnTo>
                    <a:lnTo>
                      <a:pt x="0" y="154048"/>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76" name="Freeform 1775">
                <a:extLst>
                  <a:ext uri="{FF2B5EF4-FFF2-40B4-BE49-F238E27FC236}">
                    <a16:creationId xmlns:a16="http://schemas.microsoft.com/office/drawing/2014/main" id="{C51323E7-B814-2C41-BA33-A1A661538F97}"/>
                  </a:ext>
                </a:extLst>
              </p:cNvPr>
              <p:cNvSpPr/>
              <p:nvPr/>
            </p:nvSpPr>
            <p:spPr>
              <a:xfrm>
                <a:off x="46899109" y="10392055"/>
                <a:ext cx="866229" cy="247578"/>
              </a:xfrm>
              <a:custGeom>
                <a:avLst/>
                <a:gdLst>
                  <a:gd name="connsiteX0" fmla="*/ 233275 w 866229"/>
                  <a:gd name="connsiteY0" fmla="*/ 0 h 247578"/>
                  <a:gd name="connsiteX1" fmla="*/ 838495 w 866229"/>
                  <a:gd name="connsiteY1" fmla="*/ 180641 h 247578"/>
                  <a:gd name="connsiteX2" fmla="*/ 866229 w 866229"/>
                  <a:gd name="connsiteY2" fmla="*/ 247579 h 247578"/>
                  <a:gd name="connsiteX3" fmla="*/ 0 w 866229"/>
                  <a:gd name="connsiteY3" fmla="*/ 77024 h 247578"/>
                </a:gdLst>
                <a:ahLst/>
                <a:cxnLst>
                  <a:cxn ang="0">
                    <a:pos x="connsiteX0" y="connsiteY0"/>
                  </a:cxn>
                  <a:cxn ang="0">
                    <a:pos x="connsiteX1" y="connsiteY1"/>
                  </a:cxn>
                  <a:cxn ang="0">
                    <a:pos x="connsiteX2" y="connsiteY2"/>
                  </a:cxn>
                  <a:cxn ang="0">
                    <a:pos x="connsiteX3" y="connsiteY3"/>
                  </a:cxn>
                </a:cxnLst>
                <a:rect l="l" t="t" r="r" b="b"/>
                <a:pathLst>
                  <a:path w="866229" h="247578">
                    <a:moveTo>
                      <a:pt x="233275" y="0"/>
                    </a:moveTo>
                    <a:lnTo>
                      <a:pt x="838495" y="180641"/>
                    </a:lnTo>
                    <a:lnTo>
                      <a:pt x="866229" y="247579"/>
                    </a:lnTo>
                    <a:lnTo>
                      <a:pt x="0" y="77024"/>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77" name="Freeform 1776">
                <a:extLst>
                  <a:ext uri="{FF2B5EF4-FFF2-40B4-BE49-F238E27FC236}">
                    <a16:creationId xmlns:a16="http://schemas.microsoft.com/office/drawing/2014/main" id="{BA9469E1-0713-6641-BD2A-95C1B5DDEBDF}"/>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78" name="Freeform 1777">
                <a:extLst>
                  <a:ext uri="{FF2B5EF4-FFF2-40B4-BE49-F238E27FC236}">
                    <a16:creationId xmlns:a16="http://schemas.microsoft.com/office/drawing/2014/main" id="{1271A02A-DF64-7442-89DE-FA8AC64B4251}"/>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79" name="Freeform 1778">
                <a:extLst>
                  <a:ext uri="{FF2B5EF4-FFF2-40B4-BE49-F238E27FC236}">
                    <a16:creationId xmlns:a16="http://schemas.microsoft.com/office/drawing/2014/main" id="{0A0353A9-8088-9D48-A5F6-8898CB6B8706}"/>
                  </a:ext>
                </a:extLst>
              </p:cNvPr>
              <p:cNvSpPr/>
              <p:nvPr/>
            </p:nvSpPr>
            <p:spPr>
              <a:xfrm>
                <a:off x="47737604" y="10449458"/>
                <a:ext cx="605219" cy="303879"/>
              </a:xfrm>
              <a:custGeom>
                <a:avLst/>
                <a:gdLst>
                  <a:gd name="connsiteX0" fmla="*/ 605219 w 605219"/>
                  <a:gd name="connsiteY0" fmla="*/ 303879 h 303879"/>
                  <a:gd name="connsiteX1" fmla="*/ 27734 w 605219"/>
                  <a:gd name="connsiteY1" fmla="*/ 190176 h 303879"/>
                  <a:gd name="connsiteX2" fmla="*/ 0 w 605219"/>
                  <a:gd name="connsiteY2" fmla="*/ 123238 h 303879"/>
                  <a:gd name="connsiteX3" fmla="*/ 373241 w 605219"/>
                  <a:gd name="connsiteY3" fmla="*/ 0 h 303879"/>
                </a:gdLst>
                <a:ahLst/>
                <a:cxnLst>
                  <a:cxn ang="0">
                    <a:pos x="connsiteX0" y="connsiteY0"/>
                  </a:cxn>
                  <a:cxn ang="0">
                    <a:pos x="connsiteX1" y="connsiteY1"/>
                  </a:cxn>
                  <a:cxn ang="0">
                    <a:pos x="connsiteX2" y="connsiteY2"/>
                  </a:cxn>
                  <a:cxn ang="0">
                    <a:pos x="connsiteX3" y="connsiteY3"/>
                  </a:cxn>
                </a:cxnLst>
                <a:rect l="l" t="t" r="r" b="b"/>
                <a:pathLst>
                  <a:path w="605219" h="303879">
                    <a:moveTo>
                      <a:pt x="605219" y="303879"/>
                    </a:moveTo>
                    <a:lnTo>
                      <a:pt x="27734" y="190176"/>
                    </a:lnTo>
                    <a:lnTo>
                      <a:pt x="0" y="123238"/>
                    </a:lnTo>
                    <a:lnTo>
                      <a:pt x="373241" y="0"/>
                    </a:lnTo>
                    <a:close/>
                  </a:path>
                </a:pathLst>
              </a:custGeom>
              <a:solidFill>
                <a:srgbClr val="12317E"/>
              </a:solidFill>
              <a:ln w="9525" cap="flat">
                <a:solidFill>
                  <a:srgbClr val="000000"/>
                </a:solidFill>
                <a:prstDash val="solid"/>
                <a:miter/>
              </a:ln>
            </p:spPr>
            <p:txBody>
              <a:bodyPr rtlCol="0" anchor="ctr"/>
              <a:lstStyle/>
              <a:p>
                <a:endParaRPr lang="en-US"/>
              </a:p>
            </p:txBody>
          </p:sp>
          <p:sp>
            <p:nvSpPr>
              <p:cNvPr id="1780" name="Freeform 1779">
                <a:extLst>
                  <a:ext uri="{FF2B5EF4-FFF2-40B4-BE49-F238E27FC236}">
                    <a16:creationId xmlns:a16="http://schemas.microsoft.com/office/drawing/2014/main" id="{12BB4D37-E7B3-3B47-ACDB-C0D61823171B}"/>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81" name="Freeform 1780">
                <a:extLst>
                  <a:ext uri="{FF2B5EF4-FFF2-40B4-BE49-F238E27FC236}">
                    <a16:creationId xmlns:a16="http://schemas.microsoft.com/office/drawing/2014/main" id="{48E878BC-AA38-034B-99D9-C84F050D2F6E}"/>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grpSp>
        <p:grpSp>
          <p:nvGrpSpPr>
            <p:cNvPr id="1782" name="Graphic 978">
              <a:extLst>
                <a:ext uri="{FF2B5EF4-FFF2-40B4-BE49-F238E27FC236}">
                  <a16:creationId xmlns:a16="http://schemas.microsoft.com/office/drawing/2014/main" id="{E4DDE16E-AD7C-8A43-A293-04E3B960739E}"/>
                </a:ext>
              </a:extLst>
            </p:cNvPr>
            <p:cNvGrpSpPr/>
            <p:nvPr/>
          </p:nvGrpSpPr>
          <p:grpSpPr>
            <a:xfrm>
              <a:off x="42236938" y="9024255"/>
              <a:ext cx="8916173" cy="3053456"/>
              <a:chOff x="40296494" y="8246686"/>
              <a:chExt cx="8916173" cy="3053456"/>
            </a:xfrm>
          </p:grpSpPr>
          <p:sp>
            <p:nvSpPr>
              <p:cNvPr id="1783" name="Freeform 1782">
                <a:extLst>
                  <a:ext uri="{FF2B5EF4-FFF2-40B4-BE49-F238E27FC236}">
                    <a16:creationId xmlns:a16="http://schemas.microsoft.com/office/drawing/2014/main" id="{EAADDD8E-C7D3-0D4D-A570-DD2D0B06E2F5}"/>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84" name="Freeform 1783">
                <a:extLst>
                  <a:ext uri="{FF2B5EF4-FFF2-40B4-BE49-F238E27FC236}">
                    <a16:creationId xmlns:a16="http://schemas.microsoft.com/office/drawing/2014/main" id="{6E72E213-B9A0-3B4A-A7B4-8064938F5A09}"/>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85" name="Freeform 1784">
                <a:extLst>
                  <a:ext uri="{FF2B5EF4-FFF2-40B4-BE49-F238E27FC236}">
                    <a16:creationId xmlns:a16="http://schemas.microsoft.com/office/drawing/2014/main" id="{F3FD2509-8FD0-B743-AD51-7A8EB392DBF9}"/>
                  </a:ext>
                </a:extLst>
              </p:cNvPr>
              <p:cNvSpPr/>
              <p:nvPr/>
            </p:nvSpPr>
            <p:spPr>
              <a:xfrm>
                <a:off x="47588875" y="9647181"/>
                <a:ext cx="608921" cy="619860"/>
              </a:xfrm>
              <a:custGeom>
                <a:avLst/>
                <a:gdLst>
                  <a:gd name="connsiteX0" fmla="*/ 477753 w 608921"/>
                  <a:gd name="connsiteY0" fmla="*/ 518589 h 619860"/>
                  <a:gd name="connsiteX1" fmla="*/ 35902 w 608921"/>
                  <a:gd name="connsiteY1" fmla="*/ 52674 h 619860"/>
                  <a:gd name="connsiteX2" fmla="*/ 0 w 608921"/>
                  <a:gd name="connsiteY2" fmla="*/ 0 h 619860"/>
                  <a:gd name="connsiteX3" fmla="*/ 608922 w 608921"/>
                  <a:gd name="connsiteY3" fmla="*/ 619860 h 619860"/>
                </a:gdLst>
                <a:ahLst/>
                <a:cxnLst>
                  <a:cxn ang="0">
                    <a:pos x="connsiteX0" y="connsiteY0"/>
                  </a:cxn>
                  <a:cxn ang="0">
                    <a:pos x="connsiteX1" y="connsiteY1"/>
                  </a:cxn>
                  <a:cxn ang="0">
                    <a:pos x="connsiteX2" y="connsiteY2"/>
                  </a:cxn>
                  <a:cxn ang="0">
                    <a:pos x="connsiteX3" y="connsiteY3"/>
                  </a:cxn>
                </a:cxnLst>
                <a:rect l="l" t="t" r="r" b="b"/>
                <a:pathLst>
                  <a:path w="608921" h="619860">
                    <a:moveTo>
                      <a:pt x="477753" y="518589"/>
                    </a:moveTo>
                    <a:lnTo>
                      <a:pt x="35902" y="52674"/>
                    </a:lnTo>
                    <a:lnTo>
                      <a:pt x="0" y="0"/>
                    </a:lnTo>
                    <a:lnTo>
                      <a:pt x="608922" y="619860"/>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86" name="Freeform 1785">
                <a:extLst>
                  <a:ext uri="{FF2B5EF4-FFF2-40B4-BE49-F238E27FC236}">
                    <a16:creationId xmlns:a16="http://schemas.microsoft.com/office/drawing/2014/main" id="{22753AF9-5F41-A14D-BCAF-03F97E93A3F9}"/>
                  </a:ext>
                </a:extLst>
              </p:cNvPr>
              <p:cNvSpPr/>
              <p:nvPr/>
            </p:nvSpPr>
            <p:spPr>
              <a:xfrm>
                <a:off x="47182927" y="9233941"/>
                <a:ext cx="441850" cy="465914"/>
              </a:xfrm>
              <a:custGeom>
                <a:avLst/>
                <a:gdLst>
                  <a:gd name="connsiteX0" fmla="*/ 0 w 441850"/>
                  <a:gd name="connsiteY0" fmla="*/ 0 h 465914"/>
                  <a:gd name="connsiteX1" fmla="*/ 405948 w 441850"/>
                  <a:gd name="connsiteY1" fmla="*/ 413240 h 465914"/>
                  <a:gd name="connsiteX2" fmla="*/ 441850 w 441850"/>
                  <a:gd name="connsiteY2" fmla="*/ 465914 h 465914"/>
                  <a:gd name="connsiteX3" fmla="*/ 231979 w 441850"/>
                  <a:gd name="connsiteY3" fmla="*/ 303879 h 465914"/>
                </a:gdLst>
                <a:ahLst/>
                <a:cxnLst>
                  <a:cxn ang="0">
                    <a:pos x="connsiteX0" y="connsiteY0"/>
                  </a:cxn>
                  <a:cxn ang="0">
                    <a:pos x="connsiteX1" y="connsiteY1"/>
                  </a:cxn>
                  <a:cxn ang="0">
                    <a:pos x="connsiteX2" y="connsiteY2"/>
                  </a:cxn>
                  <a:cxn ang="0">
                    <a:pos x="connsiteX3" y="connsiteY3"/>
                  </a:cxn>
                </a:cxnLst>
                <a:rect l="l" t="t" r="r" b="b"/>
                <a:pathLst>
                  <a:path w="441850" h="465914">
                    <a:moveTo>
                      <a:pt x="0" y="0"/>
                    </a:moveTo>
                    <a:lnTo>
                      <a:pt x="405948" y="413240"/>
                    </a:lnTo>
                    <a:lnTo>
                      <a:pt x="441850" y="465914"/>
                    </a:lnTo>
                    <a:lnTo>
                      <a:pt x="231979" y="303879"/>
                    </a:lnTo>
                    <a:close/>
                  </a:path>
                </a:pathLst>
              </a:custGeom>
              <a:solidFill>
                <a:srgbClr val="12317E"/>
              </a:solidFill>
              <a:ln w="9525" cap="flat">
                <a:solidFill>
                  <a:srgbClr val="000000"/>
                </a:solidFill>
                <a:prstDash val="solid"/>
                <a:miter/>
              </a:ln>
            </p:spPr>
            <p:txBody>
              <a:bodyPr rtlCol="0" anchor="ctr"/>
              <a:lstStyle/>
              <a:p>
                <a:endParaRPr lang="en-US"/>
              </a:p>
            </p:txBody>
          </p:sp>
          <p:sp>
            <p:nvSpPr>
              <p:cNvPr id="1787" name="Freeform 1786">
                <a:extLst>
                  <a:ext uri="{FF2B5EF4-FFF2-40B4-BE49-F238E27FC236}">
                    <a16:creationId xmlns:a16="http://schemas.microsoft.com/office/drawing/2014/main" id="{0F604024-F0AA-1A4C-9BB2-65E2F6A0B53D}"/>
                  </a:ext>
                </a:extLst>
              </p:cNvPr>
              <p:cNvSpPr/>
              <p:nvPr/>
            </p:nvSpPr>
            <p:spPr>
              <a:xfrm>
                <a:off x="48806719" y="10886902"/>
                <a:ext cx="405947" cy="413240"/>
              </a:xfrm>
              <a:custGeom>
                <a:avLst/>
                <a:gdLst>
                  <a:gd name="connsiteX0" fmla="*/ 405948 w 405947"/>
                  <a:gd name="connsiteY0" fmla="*/ 413240 h 413240"/>
                  <a:gd name="connsiteX1" fmla="*/ 231979 w 405947"/>
                  <a:gd name="connsiteY1" fmla="*/ 303879 h 413240"/>
                  <a:gd name="connsiteX2" fmla="*/ 143609 w 405947"/>
                  <a:gd name="connsiteY2" fmla="*/ 210696 h 413240"/>
                  <a:gd name="connsiteX3" fmla="*/ 0 w 405947"/>
                  <a:gd name="connsiteY3" fmla="*/ 0 h 413240"/>
                </a:gdLst>
                <a:ahLst/>
                <a:cxnLst>
                  <a:cxn ang="0">
                    <a:pos x="connsiteX0" y="connsiteY0"/>
                  </a:cxn>
                  <a:cxn ang="0">
                    <a:pos x="connsiteX1" y="connsiteY1"/>
                  </a:cxn>
                  <a:cxn ang="0">
                    <a:pos x="connsiteX2" y="connsiteY2"/>
                  </a:cxn>
                  <a:cxn ang="0">
                    <a:pos x="connsiteX3" y="connsiteY3"/>
                  </a:cxn>
                </a:cxnLst>
                <a:rect l="l" t="t" r="r" b="b"/>
                <a:pathLst>
                  <a:path w="405947" h="413240">
                    <a:moveTo>
                      <a:pt x="405948" y="413240"/>
                    </a:moveTo>
                    <a:lnTo>
                      <a:pt x="231979" y="303879"/>
                    </a:lnTo>
                    <a:lnTo>
                      <a:pt x="143609" y="210696"/>
                    </a:lnTo>
                    <a:lnTo>
                      <a:pt x="0" y="0"/>
                    </a:lnTo>
                    <a:close/>
                  </a:path>
                </a:pathLst>
              </a:custGeom>
              <a:solidFill>
                <a:srgbClr val="12317E"/>
              </a:solidFill>
              <a:ln w="9525" cap="flat">
                <a:solidFill>
                  <a:srgbClr val="000000"/>
                </a:solidFill>
                <a:prstDash val="solid"/>
                <a:miter/>
              </a:ln>
            </p:spPr>
            <p:txBody>
              <a:bodyPr rtlCol="0" anchor="ctr"/>
              <a:lstStyle/>
              <a:p>
                <a:endParaRPr lang="en-US"/>
              </a:p>
            </p:txBody>
          </p:sp>
          <p:sp>
            <p:nvSpPr>
              <p:cNvPr id="1788" name="Freeform 1787">
                <a:extLst>
                  <a:ext uri="{FF2B5EF4-FFF2-40B4-BE49-F238E27FC236}">
                    <a16:creationId xmlns:a16="http://schemas.microsoft.com/office/drawing/2014/main" id="{D0C9A348-AF68-EE46-AAB3-7BA938AE2E58}"/>
                  </a:ext>
                </a:extLst>
              </p:cNvPr>
              <p:cNvSpPr/>
              <p:nvPr/>
            </p:nvSpPr>
            <p:spPr>
              <a:xfrm>
                <a:off x="48066628" y="10165770"/>
                <a:ext cx="883700" cy="931828"/>
              </a:xfrm>
              <a:custGeom>
                <a:avLst/>
                <a:gdLst>
                  <a:gd name="connsiteX0" fmla="*/ 883700 w 883700"/>
                  <a:gd name="connsiteY0" fmla="*/ 931829 h 931828"/>
                  <a:gd name="connsiteX1" fmla="*/ 621362 w 883700"/>
                  <a:gd name="connsiteY1" fmla="*/ 729285 h 931828"/>
                  <a:gd name="connsiteX2" fmla="*/ 179511 w 883700"/>
                  <a:gd name="connsiteY2" fmla="*/ 263370 h 931828"/>
                  <a:gd name="connsiteX3" fmla="*/ 0 w 883700"/>
                  <a:gd name="connsiteY3" fmla="*/ 0 h 931828"/>
                  <a:gd name="connsiteX4" fmla="*/ 131169 w 883700"/>
                  <a:gd name="connsiteY4" fmla="*/ 101272 h 931828"/>
                  <a:gd name="connsiteX5" fmla="*/ 740091 w 883700"/>
                  <a:gd name="connsiteY5" fmla="*/ 721132 h 93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3700" h="931828">
                    <a:moveTo>
                      <a:pt x="883700" y="931829"/>
                    </a:moveTo>
                    <a:lnTo>
                      <a:pt x="621362" y="729285"/>
                    </a:lnTo>
                    <a:lnTo>
                      <a:pt x="179511" y="263370"/>
                    </a:lnTo>
                    <a:lnTo>
                      <a:pt x="0" y="0"/>
                    </a:lnTo>
                    <a:lnTo>
                      <a:pt x="131169" y="101272"/>
                    </a:lnTo>
                    <a:lnTo>
                      <a:pt x="740091" y="721132"/>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89" name="Freeform 1788">
                <a:extLst>
                  <a:ext uri="{FF2B5EF4-FFF2-40B4-BE49-F238E27FC236}">
                    <a16:creationId xmlns:a16="http://schemas.microsoft.com/office/drawing/2014/main" id="{6DD3AAAC-5780-FF43-AA91-2E6F3B33C521}"/>
                  </a:ext>
                </a:extLst>
              </p:cNvPr>
              <p:cNvSpPr/>
              <p:nvPr/>
            </p:nvSpPr>
            <p:spPr>
              <a:xfrm>
                <a:off x="47414907" y="9537820"/>
                <a:ext cx="831232" cy="891319"/>
              </a:xfrm>
              <a:custGeom>
                <a:avLst/>
                <a:gdLst>
                  <a:gd name="connsiteX0" fmla="*/ 651721 w 831232"/>
                  <a:gd name="connsiteY0" fmla="*/ 627950 h 891319"/>
                  <a:gd name="connsiteX1" fmla="*/ 831232 w 831232"/>
                  <a:gd name="connsiteY1" fmla="*/ 891320 h 891319"/>
                  <a:gd name="connsiteX2" fmla="*/ 568894 w 831232"/>
                  <a:gd name="connsiteY2" fmla="*/ 688776 h 891319"/>
                  <a:gd name="connsiteX3" fmla="*/ 347969 w 831232"/>
                  <a:gd name="connsiteY3" fmla="*/ 455819 h 891319"/>
                  <a:gd name="connsiteX4" fmla="*/ 0 w 831232"/>
                  <a:gd name="connsiteY4" fmla="*/ 0 h 891319"/>
                  <a:gd name="connsiteX5" fmla="*/ 209871 w 831232"/>
                  <a:gd name="connsiteY5" fmla="*/ 162035 h 89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1232" h="891319">
                    <a:moveTo>
                      <a:pt x="651721" y="627950"/>
                    </a:moveTo>
                    <a:lnTo>
                      <a:pt x="831232" y="891320"/>
                    </a:lnTo>
                    <a:lnTo>
                      <a:pt x="568894" y="688776"/>
                    </a:lnTo>
                    <a:lnTo>
                      <a:pt x="347969" y="455819"/>
                    </a:lnTo>
                    <a:lnTo>
                      <a:pt x="0" y="0"/>
                    </a:lnTo>
                    <a:lnTo>
                      <a:pt x="209871" y="162035"/>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90" name="Freeform 1789">
                <a:extLst>
                  <a:ext uri="{FF2B5EF4-FFF2-40B4-BE49-F238E27FC236}">
                    <a16:creationId xmlns:a16="http://schemas.microsoft.com/office/drawing/2014/main" id="{EABD0262-CB0A-F848-B142-FD96D6C1D6EB}"/>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91" name="Freeform 1790">
                <a:extLst>
                  <a:ext uri="{FF2B5EF4-FFF2-40B4-BE49-F238E27FC236}">
                    <a16:creationId xmlns:a16="http://schemas.microsoft.com/office/drawing/2014/main" id="{117C92F0-0757-244D-B564-0D8E62678E1F}"/>
                  </a:ext>
                </a:extLst>
              </p:cNvPr>
              <p:cNvSpPr/>
              <p:nvPr/>
            </p:nvSpPr>
            <p:spPr>
              <a:xfrm>
                <a:off x="48687989" y="10895054"/>
                <a:ext cx="350708" cy="295726"/>
              </a:xfrm>
              <a:custGeom>
                <a:avLst/>
                <a:gdLst>
                  <a:gd name="connsiteX0" fmla="*/ 0 w 350708"/>
                  <a:gd name="connsiteY0" fmla="*/ 0 h 295726"/>
                  <a:gd name="connsiteX1" fmla="*/ 262339 w 350708"/>
                  <a:gd name="connsiteY1" fmla="*/ 202544 h 295726"/>
                  <a:gd name="connsiteX2" fmla="*/ 350708 w 350708"/>
                  <a:gd name="connsiteY2" fmla="*/ 295727 h 295726"/>
                  <a:gd name="connsiteX3" fmla="*/ 89756 w 350708"/>
                  <a:gd name="connsiteY3" fmla="*/ 131685 h 295726"/>
                </a:gdLst>
                <a:ahLst/>
                <a:cxnLst>
                  <a:cxn ang="0">
                    <a:pos x="connsiteX0" y="connsiteY0"/>
                  </a:cxn>
                  <a:cxn ang="0">
                    <a:pos x="connsiteX1" y="connsiteY1"/>
                  </a:cxn>
                  <a:cxn ang="0">
                    <a:pos x="connsiteX2" y="connsiteY2"/>
                  </a:cxn>
                  <a:cxn ang="0">
                    <a:pos x="connsiteX3" y="connsiteY3"/>
                  </a:cxn>
                </a:cxnLst>
                <a:rect l="l" t="t" r="r" b="b"/>
                <a:pathLst>
                  <a:path w="350708" h="295726">
                    <a:moveTo>
                      <a:pt x="0" y="0"/>
                    </a:moveTo>
                    <a:lnTo>
                      <a:pt x="262339" y="202544"/>
                    </a:lnTo>
                    <a:lnTo>
                      <a:pt x="350708" y="295727"/>
                    </a:lnTo>
                    <a:lnTo>
                      <a:pt x="89756" y="131685"/>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92" name="Freeform 1791">
                <a:extLst>
                  <a:ext uri="{FF2B5EF4-FFF2-40B4-BE49-F238E27FC236}">
                    <a16:creationId xmlns:a16="http://schemas.microsoft.com/office/drawing/2014/main" id="{67F97E7B-776A-4840-8E0C-69CBE74C17C5}"/>
                  </a:ext>
                </a:extLst>
              </p:cNvPr>
              <p:cNvSpPr/>
              <p:nvPr/>
            </p:nvSpPr>
            <p:spPr>
              <a:xfrm>
                <a:off x="47983801" y="10226596"/>
                <a:ext cx="793943" cy="800143"/>
              </a:xfrm>
              <a:custGeom>
                <a:avLst/>
                <a:gdLst>
                  <a:gd name="connsiteX0" fmla="*/ 704188 w 793943"/>
                  <a:gd name="connsiteY0" fmla="*/ 668458 h 800143"/>
                  <a:gd name="connsiteX1" fmla="*/ 793944 w 793943"/>
                  <a:gd name="connsiteY1" fmla="*/ 800144 h 800143"/>
                  <a:gd name="connsiteX2" fmla="*/ 532991 w 793943"/>
                  <a:gd name="connsiteY2" fmla="*/ 636102 h 800143"/>
                  <a:gd name="connsiteX3" fmla="*/ 179511 w 793943"/>
                  <a:gd name="connsiteY3" fmla="*/ 263370 h 800143"/>
                  <a:gd name="connsiteX4" fmla="*/ 0 w 793943"/>
                  <a:gd name="connsiteY4" fmla="*/ 0 h 800143"/>
                  <a:gd name="connsiteX5" fmla="*/ 262339 w 793943"/>
                  <a:gd name="connsiteY5" fmla="*/ 202544 h 800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3943" h="800143">
                    <a:moveTo>
                      <a:pt x="704188" y="668458"/>
                    </a:moveTo>
                    <a:lnTo>
                      <a:pt x="793944" y="800144"/>
                    </a:lnTo>
                    <a:lnTo>
                      <a:pt x="532991" y="636102"/>
                    </a:lnTo>
                    <a:lnTo>
                      <a:pt x="179511" y="263370"/>
                    </a:lnTo>
                    <a:lnTo>
                      <a:pt x="0" y="0"/>
                    </a:lnTo>
                    <a:lnTo>
                      <a:pt x="262339" y="202544"/>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93" name="Freeform 1792">
                <a:extLst>
                  <a:ext uri="{FF2B5EF4-FFF2-40B4-BE49-F238E27FC236}">
                    <a16:creationId xmlns:a16="http://schemas.microsoft.com/office/drawing/2014/main" id="{86DC1495-A663-AB4A-9355-9B25C6331789}"/>
                  </a:ext>
                </a:extLst>
              </p:cNvPr>
              <p:cNvSpPr/>
              <p:nvPr/>
            </p:nvSpPr>
            <p:spPr>
              <a:xfrm>
                <a:off x="47762876" y="9993639"/>
                <a:ext cx="400436" cy="496327"/>
              </a:xfrm>
              <a:custGeom>
                <a:avLst/>
                <a:gdLst>
                  <a:gd name="connsiteX0" fmla="*/ 220925 w 400436"/>
                  <a:gd name="connsiteY0" fmla="*/ 232957 h 496327"/>
                  <a:gd name="connsiteX1" fmla="*/ 400437 w 400436"/>
                  <a:gd name="connsiteY1" fmla="*/ 496328 h 496327"/>
                  <a:gd name="connsiteX2" fmla="*/ 347969 w 400436"/>
                  <a:gd name="connsiteY2" fmla="*/ 455819 h 496327"/>
                  <a:gd name="connsiteX3" fmla="*/ 0 w 400436"/>
                  <a:gd name="connsiteY3" fmla="*/ 0 h 496327"/>
                </a:gdLst>
                <a:ahLst/>
                <a:cxnLst>
                  <a:cxn ang="0">
                    <a:pos x="connsiteX0" y="connsiteY0"/>
                  </a:cxn>
                  <a:cxn ang="0">
                    <a:pos x="connsiteX1" y="connsiteY1"/>
                  </a:cxn>
                  <a:cxn ang="0">
                    <a:pos x="connsiteX2" y="connsiteY2"/>
                  </a:cxn>
                  <a:cxn ang="0">
                    <a:pos x="connsiteX3" y="connsiteY3"/>
                  </a:cxn>
                </a:cxnLst>
                <a:rect l="l" t="t" r="r" b="b"/>
                <a:pathLst>
                  <a:path w="400436" h="496327">
                    <a:moveTo>
                      <a:pt x="220925" y="232957"/>
                    </a:moveTo>
                    <a:lnTo>
                      <a:pt x="400437" y="496328"/>
                    </a:lnTo>
                    <a:lnTo>
                      <a:pt x="347969" y="455819"/>
                    </a:lnTo>
                    <a:lnTo>
                      <a:pt x="0" y="0"/>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94" name="Freeform 1793">
                <a:extLst>
                  <a:ext uri="{FF2B5EF4-FFF2-40B4-BE49-F238E27FC236}">
                    <a16:creationId xmlns:a16="http://schemas.microsoft.com/office/drawing/2014/main" id="{9BE761CD-3509-1649-A709-6FC5AF228D09}"/>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95" name="Freeform 1794">
                <a:extLst>
                  <a:ext uri="{FF2B5EF4-FFF2-40B4-BE49-F238E27FC236}">
                    <a16:creationId xmlns:a16="http://schemas.microsoft.com/office/drawing/2014/main" id="{ACAC40E1-82D2-7A41-9BCD-9B14771427EC}"/>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96" name="Freeform 1795">
                <a:extLst>
                  <a:ext uri="{FF2B5EF4-FFF2-40B4-BE49-F238E27FC236}">
                    <a16:creationId xmlns:a16="http://schemas.microsoft.com/office/drawing/2014/main" id="{1531AA33-E11D-F645-B793-B717B255B0BD}"/>
                  </a:ext>
                </a:extLst>
              </p:cNvPr>
              <p:cNvSpPr/>
              <p:nvPr/>
            </p:nvSpPr>
            <p:spPr>
              <a:xfrm>
                <a:off x="48110845" y="10449458"/>
                <a:ext cx="405947" cy="413240"/>
              </a:xfrm>
              <a:custGeom>
                <a:avLst/>
                <a:gdLst>
                  <a:gd name="connsiteX0" fmla="*/ 231979 w 405947"/>
                  <a:gd name="connsiteY0" fmla="*/ 303879 h 413240"/>
                  <a:gd name="connsiteX1" fmla="*/ 0 w 405947"/>
                  <a:gd name="connsiteY1" fmla="*/ 0 h 413240"/>
                  <a:gd name="connsiteX2" fmla="*/ 52467 w 405947"/>
                  <a:gd name="connsiteY2" fmla="*/ 40509 h 413240"/>
                  <a:gd name="connsiteX3" fmla="*/ 405947 w 405947"/>
                  <a:gd name="connsiteY3" fmla="*/ 413240 h 413240"/>
                </a:gdLst>
                <a:ahLst/>
                <a:cxnLst>
                  <a:cxn ang="0">
                    <a:pos x="connsiteX0" y="connsiteY0"/>
                  </a:cxn>
                  <a:cxn ang="0">
                    <a:pos x="connsiteX1" y="connsiteY1"/>
                  </a:cxn>
                  <a:cxn ang="0">
                    <a:pos x="connsiteX2" y="connsiteY2"/>
                  </a:cxn>
                  <a:cxn ang="0">
                    <a:pos x="connsiteX3" y="connsiteY3"/>
                  </a:cxn>
                </a:cxnLst>
                <a:rect l="l" t="t" r="r" b="b"/>
                <a:pathLst>
                  <a:path w="405947" h="413240">
                    <a:moveTo>
                      <a:pt x="231979" y="303879"/>
                    </a:moveTo>
                    <a:lnTo>
                      <a:pt x="0" y="0"/>
                    </a:lnTo>
                    <a:lnTo>
                      <a:pt x="52467" y="40509"/>
                    </a:lnTo>
                    <a:lnTo>
                      <a:pt x="405947" y="413240"/>
                    </a:lnTo>
                    <a:close/>
                  </a:path>
                </a:pathLst>
              </a:custGeom>
              <a:solidFill>
                <a:srgbClr val="12317E"/>
              </a:solidFill>
              <a:ln w="9525" cap="flat">
                <a:solidFill>
                  <a:srgbClr val="000000"/>
                </a:solidFill>
                <a:prstDash val="solid"/>
                <a:miter/>
              </a:ln>
            </p:spPr>
            <p:txBody>
              <a:bodyPr rtlCol="0" anchor="ctr"/>
              <a:lstStyle/>
              <a:p>
                <a:endParaRPr lang="en-US"/>
              </a:p>
            </p:txBody>
          </p:sp>
          <p:sp>
            <p:nvSpPr>
              <p:cNvPr id="1797" name="Freeform 1796">
                <a:extLst>
                  <a:ext uri="{FF2B5EF4-FFF2-40B4-BE49-F238E27FC236}">
                    <a16:creationId xmlns:a16="http://schemas.microsoft.com/office/drawing/2014/main" id="{CBC8F964-49F1-B449-896E-3EC5831A5554}"/>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798" name="Freeform 1797">
                <a:extLst>
                  <a:ext uri="{FF2B5EF4-FFF2-40B4-BE49-F238E27FC236}">
                    <a16:creationId xmlns:a16="http://schemas.microsoft.com/office/drawing/2014/main" id="{EA186E2A-2EBC-0647-9543-9FF114F6D91B}"/>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grpSp>
        <p:grpSp>
          <p:nvGrpSpPr>
            <p:cNvPr id="1799" name="Graphic 978">
              <a:extLst>
                <a:ext uri="{FF2B5EF4-FFF2-40B4-BE49-F238E27FC236}">
                  <a16:creationId xmlns:a16="http://schemas.microsoft.com/office/drawing/2014/main" id="{E4DDE16E-AD7C-8A43-A293-04E3B960739E}"/>
                </a:ext>
              </a:extLst>
            </p:cNvPr>
            <p:cNvGrpSpPr/>
            <p:nvPr/>
          </p:nvGrpSpPr>
          <p:grpSpPr>
            <a:xfrm>
              <a:off x="42236938" y="9024255"/>
              <a:ext cx="5158900" cy="4361439"/>
              <a:chOff x="40296494" y="8246686"/>
              <a:chExt cx="5158900" cy="4361439"/>
            </a:xfrm>
          </p:grpSpPr>
          <p:sp>
            <p:nvSpPr>
              <p:cNvPr id="1800" name="Freeform 1799">
                <a:extLst>
                  <a:ext uri="{FF2B5EF4-FFF2-40B4-BE49-F238E27FC236}">
                    <a16:creationId xmlns:a16="http://schemas.microsoft.com/office/drawing/2014/main" id="{4C6C50E7-76D2-BE44-997C-6DAAB9D628D5}"/>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01" name="Freeform 1800">
                <a:extLst>
                  <a:ext uri="{FF2B5EF4-FFF2-40B4-BE49-F238E27FC236}">
                    <a16:creationId xmlns:a16="http://schemas.microsoft.com/office/drawing/2014/main" id="{8E66F3DE-D289-A045-9BCB-9D4814D0974F}"/>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02" name="Freeform 1801">
                <a:extLst>
                  <a:ext uri="{FF2B5EF4-FFF2-40B4-BE49-F238E27FC236}">
                    <a16:creationId xmlns:a16="http://schemas.microsoft.com/office/drawing/2014/main" id="{39B45578-E8E2-1C49-B7B7-8A2648BB0535}"/>
                  </a:ext>
                </a:extLst>
              </p:cNvPr>
              <p:cNvSpPr/>
              <p:nvPr/>
            </p:nvSpPr>
            <p:spPr>
              <a:xfrm>
                <a:off x="44761507" y="10655709"/>
                <a:ext cx="416331" cy="740763"/>
              </a:xfrm>
              <a:custGeom>
                <a:avLst/>
                <a:gdLst>
                  <a:gd name="connsiteX0" fmla="*/ 78098 w 416331"/>
                  <a:gd name="connsiteY0" fmla="*/ 470889 h 740763"/>
                  <a:gd name="connsiteX1" fmla="*/ 385992 w 416331"/>
                  <a:gd name="connsiteY1" fmla="*/ 0 h 740763"/>
                  <a:gd name="connsiteX2" fmla="*/ 416332 w 416331"/>
                  <a:gd name="connsiteY2" fmla="*/ 13772 h 740763"/>
                  <a:gd name="connsiteX3" fmla="*/ 0 w 416331"/>
                  <a:gd name="connsiteY3" fmla="*/ 740764 h 740763"/>
                </a:gdLst>
                <a:ahLst/>
                <a:cxnLst>
                  <a:cxn ang="0">
                    <a:pos x="connsiteX0" y="connsiteY0"/>
                  </a:cxn>
                  <a:cxn ang="0">
                    <a:pos x="connsiteX1" y="connsiteY1"/>
                  </a:cxn>
                  <a:cxn ang="0">
                    <a:pos x="connsiteX2" y="connsiteY2"/>
                  </a:cxn>
                  <a:cxn ang="0">
                    <a:pos x="connsiteX3" y="connsiteY3"/>
                  </a:cxn>
                </a:cxnLst>
                <a:rect l="l" t="t" r="r" b="b"/>
                <a:pathLst>
                  <a:path w="416331" h="740763">
                    <a:moveTo>
                      <a:pt x="78098" y="470889"/>
                    </a:moveTo>
                    <a:lnTo>
                      <a:pt x="385992" y="0"/>
                    </a:lnTo>
                    <a:lnTo>
                      <a:pt x="416332" y="13772"/>
                    </a:lnTo>
                    <a:lnTo>
                      <a:pt x="0" y="740764"/>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03" name="Freeform 1802">
                <a:extLst>
                  <a:ext uri="{FF2B5EF4-FFF2-40B4-BE49-F238E27FC236}">
                    <a16:creationId xmlns:a16="http://schemas.microsoft.com/office/drawing/2014/main" id="{6706FD20-9907-DB40-8862-85F610CA49CF}"/>
                  </a:ext>
                </a:extLst>
              </p:cNvPr>
              <p:cNvSpPr/>
              <p:nvPr/>
            </p:nvSpPr>
            <p:spPr>
              <a:xfrm>
                <a:off x="45147499" y="10184820"/>
                <a:ext cx="307894" cy="484661"/>
              </a:xfrm>
              <a:custGeom>
                <a:avLst/>
                <a:gdLst>
                  <a:gd name="connsiteX0" fmla="*/ 307894 w 307894"/>
                  <a:gd name="connsiteY0" fmla="*/ 0 h 484661"/>
                  <a:gd name="connsiteX1" fmla="*/ 30340 w 307894"/>
                  <a:gd name="connsiteY1" fmla="*/ 484661 h 484661"/>
                  <a:gd name="connsiteX2" fmla="*/ 0 w 307894"/>
                  <a:gd name="connsiteY2" fmla="*/ 470889 h 484661"/>
                  <a:gd name="connsiteX3" fmla="*/ 124957 w 307894"/>
                  <a:gd name="connsiteY3" fmla="*/ 39089 h 484661"/>
                </a:gdLst>
                <a:ahLst/>
                <a:cxnLst>
                  <a:cxn ang="0">
                    <a:pos x="connsiteX0" y="connsiteY0"/>
                  </a:cxn>
                  <a:cxn ang="0">
                    <a:pos x="connsiteX1" y="connsiteY1"/>
                  </a:cxn>
                  <a:cxn ang="0">
                    <a:pos x="connsiteX2" y="connsiteY2"/>
                  </a:cxn>
                  <a:cxn ang="0">
                    <a:pos x="connsiteX3" y="connsiteY3"/>
                  </a:cxn>
                </a:cxnLst>
                <a:rect l="l" t="t" r="r" b="b"/>
                <a:pathLst>
                  <a:path w="307894" h="484661">
                    <a:moveTo>
                      <a:pt x="307894" y="0"/>
                    </a:moveTo>
                    <a:lnTo>
                      <a:pt x="30340" y="484661"/>
                    </a:lnTo>
                    <a:lnTo>
                      <a:pt x="0" y="470889"/>
                    </a:lnTo>
                    <a:lnTo>
                      <a:pt x="124957" y="39089"/>
                    </a:lnTo>
                    <a:close/>
                  </a:path>
                </a:pathLst>
              </a:custGeom>
              <a:solidFill>
                <a:srgbClr val="12317E"/>
              </a:solidFill>
              <a:ln w="9525" cap="flat">
                <a:solidFill>
                  <a:srgbClr val="000000"/>
                </a:solidFill>
                <a:prstDash val="solid"/>
                <a:miter/>
              </a:ln>
            </p:spPr>
            <p:txBody>
              <a:bodyPr rtlCol="0" anchor="ctr"/>
              <a:lstStyle/>
              <a:p>
                <a:endParaRPr lang="en-US"/>
              </a:p>
            </p:txBody>
          </p:sp>
          <p:sp>
            <p:nvSpPr>
              <p:cNvPr id="1804" name="Freeform 1803">
                <a:extLst>
                  <a:ext uri="{FF2B5EF4-FFF2-40B4-BE49-F238E27FC236}">
                    <a16:creationId xmlns:a16="http://schemas.microsoft.com/office/drawing/2014/main" id="{CFB0FB59-51E8-7C48-AFEA-8076FB3EFEF9}"/>
                  </a:ext>
                </a:extLst>
              </p:cNvPr>
              <p:cNvSpPr/>
              <p:nvPr/>
            </p:nvSpPr>
            <p:spPr>
              <a:xfrm>
                <a:off x="44067621" y="12068375"/>
                <a:ext cx="277554" cy="539750"/>
              </a:xfrm>
              <a:custGeom>
                <a:avLst/>
                <a:gdLst>
                  <a:gd name="connsiteX0" fmla="*/ 0 w 277554"/>
                  <a:gd name="connsiteY0" fmla="*/ 539750 h 539750"/>
                  <a:gd name="connsiteX1" fmla="*/ 94617 w 277554"/>
                  <a:gd name="connsiteY1" fmla="*/ 94178 h 539750"/>
                  <a:gd name="connsiteX2" fmla="*/ 156196 w 277554"/>
                  <a:gd name="connsiteY2" fmla="*/ 0 h 539750"/>
                  <a:gd name="connsiteX3" fmla="*/ 277555 w 277554"/>
                  <a:gd name="connsiteY3" fmla="*/ 55089 h 539750"/>
                </a:gdLst>
                <a:ahLst/>
                <a:cxnLst>
                  <a:cxn ang="0">
                    <a:pos x="connsiteX0" y="connsiteY0"/>
                  </a:cxn>
                  <a:cxn ang="0">
                    <a:pos x="connsiteX1" y="connsiteY1"/>
                  </a:cxn>
                  <a:cxn ang="0">
                    <a:pos x="connsiteX2" y="connsiteY2"/>
                  </a:cxn>
                  <a:cxn ang="0">
                    <a:pos x="connsiteX3" y="connsiteY3"/>
                  </a:cxn>
                </a:cxnLst>
                <a:rect l="l" t="t" r="r" b="b"/>
                <a:pathLst>
                  <a:path w="277554" h="539750">
                    <a:moveTo>
                      <a:pt x="0" y="539750"/>
                    </a:moveTo>
                    <a:lnTo>
                      <a:pt x="94617" y="94178"/>
                    </a:lnTo>
                    <a:lnTo>
                      <a:pt x="156196" y="0"/>
                    </a:lnTo>
                    <a:lnTo>
                      <a:pt x="277555" y="55089"/>
                    </a:lnTo>
                    <a:close/>
                  </a:path>
                </a:pathLst>
              </a:custGeom>
              <a:solidFill>
                <a:srgbClr val="12317E"/>
              </a:solidFill>
              <a:ln w="9525" cap="flat">
                <a:solidFill>
                  <a:srgbClr val="000000"/>
                </a:solidFill>
                <a:prstDash val="solid"/>
                <a:miter/>
              </a:ln>
            </p:spPr>
            <p:txBody>
              <a:bodyPr rtlCol="0" anchor="ctr"/>
              <a:lstStyle/>
              <a:p>
                <a:endParaRPr lang="en-US"/>
              </a:p>
            </p:txBody>
          </p:sp>
          <p:sp>
            <p:nvSpPr>
              <p:cNvPr id="1805" name="Freeform 1804">
                <a:extLst>
                  <a:ext uri="{FF2B5EF4-FFF2-40B4-BE49-F238E27FC236}">
                    <a16:creationId xmlns:a16="http://schemas.microsoft.com/office/drawing/2014/main" id="{DED11F60-7299-E54B-A7E1-3E4D0069F584}"/>
                  </a:ext>
                </a:extLst>
              </p:cNvPr>
              <p:cNvSpPr/>
              <p:nvPr/>
            </p:nvSpPr>
            <p:spPr>
              <a:xfrm>
                <a:off x="44223817" y="11057736"/>
                <a:ext cx="615788" cy="1065727"/>
              </a:xfrm>
              <a:custGeom>
                <a:avLst/>
                <a:gdLst>
                  <a:gd name="connsiteX0" fmla="*/ 0 w 615788"/>
                  <a:gd name="connsiteY0" fmla="*/ 1010639 h 1065727"/>
                  <a:gd name="connsiteX1" fmla="*/ 156196 w 615788"/>
                  <a:gd name="connsiteY1" fmla="*/ 470889 h 1065727"/>
                  <a:gd name="connsiteX2" fmla="*/ 464090 w 615788"/>
                  <a:gd name="connsiteY2" fmla="*/ 0 h 1065727"/>
                  <a:gd name="connsiteX3" fmla="*/ 615789 w 615788"/>
                  <a:gd name="connsiteY3" fmla="*/ 68861 h 1065727"/>
                  <a:gd name="connsiteX4" fmla="*/ 537690 w 615788"/>
                  <a:gd name="connsiteY4" fmla="*/ 338737 h 1065727"/>
                  <a:gd name="connsiteX5" fmla="*/ 121359 w 615788"/>
                  <a:gd name="connsiteY5" fmla="*/ 1065728 h 106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5788" h="1065727">
                    <a:moveTo>
                      <a:pt x="0" y="1010639"/>
                    </a:moveTo>
                    <a:lnTo>
                      <a:pt x="156196" y="470889"/>
                    </a:lnTo>
                    <a:lnTo>
                      <a:pt x="464090" y="0"/>
                    </a:lnTo>
                    <a:lnTo>
                      <a:pt x="615789" y="68861"/>
                    </a:lnTo>
                    <a:lnTo>
                      <a:pt x="537690" y="338737"/>
                    </a:lnTo>
                    <a:lnTo>
                      <a:pt x="121359" y="1065728"/>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06" name="Freeform 1805">
                <a:extLst>
                  <a:ext uri="{FF2B5EF4-FFF2-40B4-BE49-F238E27FC236}">
                    <a16:creationId xmlns:a16="http://schemas.microsoft.com/office/drawing/2014/main" id="{8F8F675D-965D-7841-8F1F-E9256374557D}"/>
                  </a:ext>
                </a:extLst>
              </p:cNvPr>
              <p:cNvSpPr/>
              <p:nvPr/>
            </p:nvSpPr>
            <p:spPr>
              <a:xfrm>
                <a:off x="44687907" y="10223909"/>
                <a:ext cx="584549" cy="902688"/>
              </a:xfrm>
              <a:custGeom>
                <a:avLst/>
                <a:gdLst>
                  <a:gd name="connsiteX0" fmla="*/ 151698 w 584549"/>
                  <a:gd name="connsiteY0" fmla="*/ 902689 h 902688"/>
                  <a:gd name="connsiteX1" fmla="*/ 0 w 584549"/>
                  <a:gd name="connsiteY1" fmla="*/ 833827 h 902688"/>
                  <a:gd name="connsiteX2" fmla="*/ 156196 w 584549"/>
                  <a:gd name="connsiteY2" fmla="*/ 294077 h 902688"/>
                  <a:gd name="connsiteX3" fmla="*/ 310143 w 584549"/>
                  <a:gd name="connsiteY3" fmla="*/ 58633 h 902688"/>
                  <a:gd name="connsiteX4" fmla="*/ 584550 w 584549"/>
                  <a:gd name="connsiteY4" fmla="*/ 0 h 902688"/>
                  <a:gd name="connsiteX5" fmla="*/ 459593 w 584549"/>
                  <a:gd name="connsiteY5" fmla="*/ 431800 h 902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549" h="902688">
                    <a:moveTo>
                      <a:pt x="151698" y="902689"/>
                    </a:moveTo>
                    <a:lnTo>
                      <a:pt x="0" y="833827"/>
                    </a:lnTo>
                    <a:lnTo>
                      <a:pt x="156196" y="294077"/>
                    </a:lnTo>
                    <a:lnTo>
                      <a:pt x="310143" y="58633"/>
                    </a:lnTo>
                    <a:lnTo>
                      <a:pt x="584550" y="0"/>
                    </a:lnTo>
                    <a:lnTo>
                      <a:pt x="459593" y="431800"/>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07" name="Freeform 1806">
                <a:extLst>
                  <a:ext uri="{FF2B5EF4-FFF2-40B4-BE49-F238E27FC236}">
                    <a16:creationId xmlns:a16="http://schemas.microsoft.com/office/drawing/2014/main" id="{BAAD8560-782C-C74B-A6BB-402240498147}"/>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08" name="Freeform 1807">
                <a:extLst>
                  <a:ext uri="{FF2B5EF4-FFF2-40B4-BE49-F238E27FC236}">
                    <a16:creationId xmlns:a16="http://schemas.microsoft.com/office/drawing/2014/main" id="{8EE382E1-F118-8F4C-BB68-CD97867A143F}"/>
                  </a:ext>
                </a:extLst>
              </p:cNvPr>
              <p:cNvSpPr/>
              <p:nvPr/>
            </p:nvSpPr>
            <p:spPr>
              <a:xfrm>
                <a:off x="44162238" y="11494194"/>
                <a:ext cx="217774" cy="668358"/>
              </a:xfrm>
              <a:custGeom>
                <a:avLst/>
                <a:gdLst>
                  <a:gd name="connsiteX0" fmla="*/ 217775 w 217774"/>
                  <a:gd name="connsiteY0" fmla="*/ 34431 h 668358"/>
                  <a:gd name="connsiteX1" fmla="*/ 61579 w 217774"/>
                  <a:gd name="connsiteY1" fmla="*/ 574181 h 668358"/>
                  <a:gd name="connsiteX2" fmla="*/ 0 w 217774"/>
                  <a:gd name="connsiteY2" fmla="*/ 668359 h 668358"/>
                  <a:gd name="connsiteX3" fmla="*/ 141926 w 217774"/>
                  <a:gd name="connsiteY3" fmla="*/ 0 h 668358"/>
                </a:gdLst>
                <a:ahLst/>
                <a:cxnLst>
                  <a:cxn ang="0">
                    <a:pos x="connsiteX0" y="connsiteY0"/>
                  </a:cxn>
                  <a:cxn ang="0">
                    <a:pos x="connsiteX1" y="connsiteY1"/>
                  </a:cxn>
                  <a:cxn ang="0">
                    <a:pos x="connsiteX2" y="connsiteY2"/>
                  </a:cxn>
                  <a:cxn ang="0">
                    <a:pos x="connsiteX3" y="connsiteY3"/>
                  </a:cxn>
                </a:cxnLst>
                <a:rect l="l" t="t" r="r" b="b"/>
                <a:pathLst>
                  <a:path w="217774" h="668358">
                    <a:moveTo>
                      <a:pt x="217775" y="34431"/>
                    </a:moveTo>
                    <a:lnTo>
                      <a:pt x="61579" y="574181"/>
                    </a:lnTo>
                    <a:lnTo>
                      <a:pt x="0" y="668359"/>
                    </a:lnTo>
                    <a:lnTo>
                      <a:pt x="141926" y="0"/>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09" name="Freeform 1808">
                <a:extLst>
                  <a:ext uri="{FF2B5EF4-FFF2-40B4-BE49-F238E27FC236}">
                    <a16:creationId xmlns:a16="http://schemas.microsoft.com/office/drawing/2014/main" id="{579E6074-89DA-8741-A900-1F096FF646AE}"/>
                  </a:ext>
                </a:extLst>
              </p:cNvPr>
              <p:cNvSpPr/>
              <p:nvPr/>
            </p:nvSpPr>
            <p:spPr>
              <a:xfrm>
                <a:off x="44304163" y="10449124"/>
                <a:ext cx="539939" cy="1079500"/>
              </a:xfrm>
              <a:custGeom>
                <a:avLst/>
                <a:gdLst>
                  <a:gd name="connsiteX0" fmla="*/ 75849 w 539939"/>
                  <a:gd name="connsiteY0" fmla="*/ 1079500 h 1079500"/>
                  <a:gd name="connsiteX1" fmla="*/ 0 w 539939"/>
                  <a:gd name="connsiteY1" fmla="*/ 1045070 h 1079500"/>
                  <a:gd name="connsiteX2" fmla="*/ 141926 w 539939"/>
                  <a:gd name="connsiteY2" fmla="*/ 376711 h 1079500"/>
                  <a:gd name="connsiteX3" fmla="*/ 388241 w 539939"/>
                  <a:gd name="connsiteY3" fmla="*/ 0 h 1079500"/>
                  <a:gd name="connsiteX4" fmla="*/ 539939 w 539939"/>
                  <a:gd name="connsiteY4" fmla="*/ 68862 h 1079500"/>
                  <a:gd name="connsiteX5" fmla="*/ 383743 w 539939"/>
                  <a:gd name="connsiteY5" fmla="*/ 608612 h 107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939" h="1079500">
                    <a:moveTo>
                      <a:pt x="75849" y="1079500"/>
                    </a:moveTo>
                    <a:lnTo>
                      <a:pt x="0" y="1045070"/>
                    </a:lnTo>
                    <a:lnTo>
                      <a:pt x="141926" y="376711"/>
                    </a:lnTo>
                    <a:lnTo>
                      <a:pt x="388241" y="0"/>
                    </a:lnTo>
                    <a:lnTo>
                      <a:pt x="539939" y="68862"/>
                    </a:lnTo>
                    <a:lnTo>
                      <a:pt x="383743" y="608612"/>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10" name="Freeform 1809">
                <a:extLst>
                  <a:ext uri="{FF2B5EF4-FFF2-40B4-BE49-F238E27FC236}">
                    <a16:creationId xmlns:a16="http://schemas.microsoft.com/office/drawing/2014/main" id="{978D6470-5C10-4D4F-AFBD-E364591F7968}"/>
                  </a:ext>
                </a:extLst>
              </p:cNvPr>
              <p:cNvSpPr/>
              <p:nvPr/>
            </p:nvSpPr>
            <p:spPr>
              <a:xfrm>
                <a:off x="44692405" y="10282541"/>
                <a:ext cx="305645" cy="235444"/>
              </a:xfrm>
              <a:custGeom>
                <a:avLst/>
                <a:gdLst>
                  <a:gd name="connsiteX0" fmla="*/ 151698 w 305645"/>
                  <a:gd name="connsiteY0" fmla="*/ 235444 h 235444"/>
                  <a:gd name="connsiteX1" fmla="*/ 0 w 305645"/>
                  <a:gd name="connsiteY1" fmla="*/ 166583 h 235444"/>
                  <a:gd name="connsiteX2" fmla="*/ 31239 w 305645"/>
                  <a:gd name="connsiteY2" fmla="*/ 58633 h 235444"/>
                  <a:gd name="connsiteX3" fmla="*/ 305646 w 305645"/>
                  <a:gd name="connsiteY3" fmla="*/ 0 h 235444"/>
                </a:gdLst>
                <a:ahLst/>
                <a:cxnLst>
                  <a:cxn ang="0">
                    <a:pos x="connsiteX0" y="connsiteY0"/>
                  </a:cxn>
                  <a:cxn ang="0">
                    <a:pos x="connsiteX1" y="connsiteY1"/>
                  </a:cxn>
                  <a:cxn ang="0">
                    <a:pos x="connsiteX2" y="connsiteY2"/>
                  </a:cxn>
                  <a:cxn ang="0">
                    <a:pos x="connsiteX3" y="connsiteY3"/>
                  </a:cxn>
                </a:cxnLst>
                <a:rect l="l" t="t" r="r" b="b"/>
                <a:pathLst>
                  <a:path w="305645" h="235444">
                    <a:moveTo>
                      <a:pt x="151698" y="235444"/>
                    </a:moveTo>
                    <a:lnTo>
                      <a:pt x="0" y="166583"/>
                    </a:lnTo>
                    <a:lnTo>
                      <a:pt x="31239" y="58633"/>
                    </a:lnTo>
                    <a:lnTo>
                      <a:pt x="305646" y="0"/>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11" name="Freeform 1810">
                <a:extLst>
                  <a:ext uri="{FF2B5EF4-FFF2-40B4-BE49-F238E27FC236}">
                    <a16:creationId xmlns:a16="http://schemas.microsoft.com/office/drawing/2014/main" id="{E61BF193-BA8D-D245-B405-734E3AD20AC3}"/>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12" name="Freeform 1811">
                <a:extLst>
                  <a:ext uri="{FF2B5EF4-FFF2-40B4-BE49-F238E27FC236}">
                    <a16:creationId xmlns:a16="http://schemas.microsoft.com/office/drawing/2014/main" id="{D44522B7-8FE6-3B4F-ABFD-1699B6DFDBC1}"/>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13" name="Freeform 1812">
                <a:extLst>
                  <a:ext uri="{FF2B5EF4-FFF2-40B4-BE49-F238E27FC236}">
                    <a16:creationId xmlns:a16="http://schemas.microsoft.com/office/drawing/2014/main" id="{191EF6D4-4E38-ED42-8740-1B762A1E32E0}"/>
                  </a:ext>
                </a:extLst>
              </p:cNvPr>
              <p:cNvSpPr/>
              <p:nvPr/>
            </p:nvSpPr>
            <p:spPr>
              <a:xfrm>
                <a:off x="44446089" y="10341174"/>
                <a:ext cx="277554" cy="484660"/>
              </a:xfrm>
              <a:custGeom>
                <a:avLst/>
                <a:gdLst>
                  <a:gd name="connsiteX0" fmla="*/ 94617 w 277554"/>
                  <a:gd name="connsiteY0" fmla="*/ 39088 h 484660"/>
                  <a:gd name="connsiteX1" fmla="*/ 277555 w 277554"/>
                  <a:gd name="connsiteY1" fmla="*/ 0 h 484660"/>
                  <a:gd name="connsiteX2" fmla="*/ 246315 w 277554"/>
                  <a:gd name="connsiteY2" fmla="*/ 107950 h 484660"/>
                  <a:gd name="connsiteX3" fmla="*/ 0 w 277554"/>
                  <a:gd name="connsiteY3" fmla="*/ 484661 h 484660"/>
                </a:gdLst>
                <a:ahLst/>
                <a:cxnLst>
                  <a:cxn ang="0">
                    <a:pos x="connsiteX0" y="connsiteY0"/>
                  </a:cxn>
                  <a:cxn ang="0">
                    <a:pos x="connsiteX1" y="connsiteY1"/>
                  </a:cxn>
                  <a:cxn ang="0">
                    <a:pos x="connsiteX2" y="connsiteY2"/>
                  </a:cxn>
                  <a:cxn ang="0">
                    <a:pos x="connsiteX3" y="connsiteY3"/>
                  </a:cxn>
                </a:cxnLst>
                <a:rect l="l" t="t" r="r" b="b"/>
                <a:pathLst>
                  <a:path w="277554" h="484660">
                    <a:moveTo>
                      <a:pt x="94617" y="39088"/>
                    </a:moveTo>
                    <a:lnTo>
                      <a:pt x="277555" y="0"/>
                    </a:lnTo>
                    <a:lnTo>
                      <a:pt x="246315" y="107950"/>
                    </a:lnTo>
                    <a:lnTo>
                      <a:pt x="0" y="484661"/>
                    </a:lnTo>
                    <a:close/>
                  </a:path>
                </a:pathLst>
              </a:custGeom>
              <a:solidFill>
                <a:srgbClr val="12317E"/>
              </a:solidFill>
              <a:ln w="9525" cap="flat">
                <a:solidFill>
                  <a:srgbClr val="000000"/>
                </a:solidFill>
                <a:prstDash val="solid"/>
                <a:miter/>
              </a:ln>
            </p:spPr>
            <p:txBody>
              <a:bodyPr rtlCol="0" anchor="ctr"/>
              <a:lstStyle/>
              <a:p>
                <a:endParaRPr lang="en-US"/>
              </a:p>
            </p:txBody>
          </p:sp>
          <p:sp>
            <p:nvSpPr>
              <p:cNvPr id="1814" name="Freeform 1813">
                <a:extLst>
                  <a:ext uri="{FF2B5EF4-FFF2-40B4-BE49-F238E27FC236}">
                    <a16:creationId xmlns:a16="http://schemas.microsoft.com/office/drawing/2014/main" id="{C5CE445C-9401-B341-9625-58093215278B}"/>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15" name="Freeform 1814">
                <a:extLst>
                  <a:ext uri="{FF2B5EF4-FFF2-40B4-BE49-F238E27FC236}">
                    <a16:creationId xmlns:a16="http://schemas.microsoft.com/office/drawing/2014/main" id="{D5E596D9-EF21-6B45-A9AE-43DB74DA4AB1}"/>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grpSp>
        <p:grpSp>
          <p:nvGrpSpPr>
            <p:cNvPr id="1816" name="Graphic 978">
              <a:extLst>
                <a:ext uri="{FF2B5EF4-FFF2-40B4-BE49-F238E27FC236}">
                  <a16:creationId xmlns:a16="http://schemas.microsoft.com/office/drawing/2014/main" id="{E4DDE16E-AD7C-8A43-A293-04E3B960739E}"/>
                </a:ext>
              </a:extLst>
            </p:cNvPr>
            <p:cNvGrpSpPr/>
            <p:nvPr/>
          </p:nvGrpSpPr>
          <p:grpSpPr>
            <a:xfrm>
              <a:off x="42236938" y="9024255"/>
              <a:ext cx="6886433" cy="2133577"/>
              <a:chOff x="40296494" y="8246686"/>
              <a:chExt cx="6886433" cy="2133577"/>
            </a:xfrm>
          </p:grpSpPr>
          <p:sp>
            <p:nvSpPr>
              <p:cNvPr id="1817" name="Freeform 1816">
                <a:extLst>
                  <a:ext uri="{FF2B5EF4-FFF2-40B4-BE49-F238E27FC236}">
                    <a16:creationId xmlns:a16="http://schemas.microsoft.com/office/drawing/2014/main" id="{285D9D2B-C0E4-D04C-A111-50E011408D1F}"/>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18" name="Freeform 1817">
                <a:extLst>
                  <a:ext uri="{FF2B5EF4-FFF2-40B4-BE49-F238E27FC236}">
                    <a16:creationId xmlns:a16="http://schemas.microsoft.com/office/drawing/2014/main" id="{FC51A856-CA4C-B34D-8B31-AA4781072C5E}"/>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19" name="Freeform 1818">
                <a:extLst>
                  <a:ext uri="{FF2B5EF4-FFF2-40B4-BE49-F238E27FC236}">
                    <a16:creationId xmlns:a16="http://schemas.microsoft.com/office/drawing/2014/main" id="{B05BD9E7-7F1E-1340-9C36-0916793D8ECC}"/>
                  </a:ext>
                </a:extLst>
              </p:cNvPr>
              <p:cNvSpPr/>
              <p:nvPr/>
            </p:nvSpPr>
            <p:spPr>
              <a:xfrm>
                <a:off x="44998050" y="10168715"/>
                <a:ext cx="365381" cy="113826"/>
              </a:xfrm>
              <a:custGeom>
                <a:avLst/>
                <a:gdLst>
                  <a:gd name="connsiteX0" fmla="*/ 273418 w 365381"/>
                  <a:gd name="connsiteY0" fmla="*/ 0 h 113826"/>
                  <a:gd name="connsiteX1" fmla="*/ 365381 w 365381"/>
                  <a:gd name="connsiteY1" fmla="*/ 8053 h 113826"/>
                  <a:gd name="connsiteX2" fmla="*/ 274407 w 365381"/>
                  <a:gd name="connsiteY2" fmla="*/ 55194 h 113826"/>
                  <a:gd name="connsiteX3" fmla="*/ 0 w 365381"/>
                  <a:gd name="connsiteY3" fmla="*/ 113827 h 113826"/>
                </a:gdLst>
                <a:ahLst/>
                <a:cxnLst>
                  <a:cxn ang="0">
                    <a:pos x="connsiteX0" y="connsiteY0"/>
                  </a:cxn>
                  <a:cxn ang="0">
                    <a:pos x="connsiteX1" y="connsiteY1"/>
                  </a:cxn>
                  <a:cxn ang="0">
                    <a:pos x="connsiteX2" y="connsiteY2"/>
                  </a:cxn>
                  <a:cxn ang="0">
                    <a:pos x="connsiteX3" y="connsiteY3"/>
                  </a:cxn>
                </a:cxnLst>
                <a:rect l="l" t="t" r="r" b="b"/>
                <a:pathLst>
                  <a:path w="365381" h="113826">
                    <a:moveTo>
                      <a:pt x="273418" y="0"/>
                    </a:moveTo>
                    <a:lnTo>
                      <a:pt x="365381" y="8053"/>
                    </a:lnTo>
                    <a:lnTo>
                      <a:pt x="274407" y="55194"/>
                    </a:lnTo>
                    <a:lnTo>
                      <a:pt x="0" y="113827"/>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20" name="Freeform 1819">
                <a:extLst>
                  <a:ext uri="{FF2B5EF4-FFF2-40B4-BE49-F238E27FC236}">
                    <a16:creationId xmlns:a16="http://schemas.microsoft.com/office/drawing/2014/main" id="{9AC0F7D4-471A-9444-BEA6-B57F40776946}"/>
                  </a:ext>
                </a:extLst>
              </p:cNvPr>
              <p:cNvSpPr/>
              <p:nvPr/>
            </p:nvSpPr>
            <p:spPr>
              <a:xfrm>
                <a:off x="45272457" y="9994644"/>
                <a:ext cx="528443" cy="229264"/>
              </a:xfrm>
              <a:custGeom>
                <a:avLst/>
                <a:gdLst>
                  <a:gd name="connsiteX0" fmla="*/ 182937 w 528443"/>
                  <a:gd name="connsiteY0" fmla="*/ 190176 h 229264"/>
                  <a:gd name="connsiteX1" fmla="*/ 0 w 528443"/>
                  <a:gd name="connsiteY1" fmla="*/ 229264 h 229264"/>
                  <a:gd name="connsiteX2" fmla="*/ 90975 w 528443"/>
                  <a:gd name="connsiteY2" fmla="*/ 182123 h 229264"/>
                  <a:gd name="connsiteX3" fmla="*/ 528444 w 528443"/>
                  <a:gd name="connsiteY3" fmla="*/ 0 h 229264"/>
                </a:gdLst>
                <a:ahLst/>
                <a:cxnLst>
                  <a:cxn ang="0">
                    <a:pos x="connsiteX0" y="connsiteY0"/>
                  </a:cxn>
                  <a:cxn ang="0">
                    <a:pos x="connsiteX1" y="connsiteY1"/>
                  </a:cxn>
                  <a:cxn ang="0">
                    <a:pos x="connsiteX2" y="connsiteY2"/>
                  </a:cxn>
                  <a:cxn ang="0">
                    <a:pos x="connsiteX3" y="connsiteY3"/>
                  </a:cxn>
                </a:cxnLst>
                <a:rect l="l" t="t" r="r" b="b"/>
                <a:pathLst>
                  <a:path w="528443" h="229264">
                    <a:moveTo>
                      <a:pt x="182937" y="190176"/>
                    </a:moveTo>
                    <a:lnTo>
                      <a:pt x="0" y="229264"/>
                    </a:lnTo>
                    <a:lnTo>
                      <a:pt x="90975" y="182123"/>
                    </a:lnTo>
                    <a:lnTo>
                      <a:pt x="528444" y="0"/>
                    </a:lnTo>
                    <a:close/>
                  </a:path>
                </a:pathLst>
              </a:custGeom>
              <a:solidFill>
                <a:srgbClr val="12317E"/>
              </a:solidFill>
              <a:ln w="9525" cap="flat">
                <a:solidFill>
                  <a:srgbClr val="000000"/>
                </a:solidFill>
                <a:prstDash val="solid"/>
                <a:miter/>
              </a:ln>
            </p:spPr>
            <p:txBody>
              <a:bodyPr rtlCol="0" anchor="ctr"/>
              <a:lstStyle/>
              <a:p>
                <a:endParaRPr lang="en-US"/>
              </a:p>
            </p:txBody>
          </p:sp>
          <p:sp>
            <p:nvSpPr>
              <p:cNvPr id="1821" name="Freeform 1820">
                <a:extLst>
                  <a:ext uri="{FF2B5EF4-FFF2-40B4-BE49-F238E27FC236}">
                    <a16:creationId xmlns:a16="http://schemas.microsoft.com/office/drawing/2014/main" id="{34837F0E-814F-1549-B32D-7755F797488F}"/>
                  </a:ext>
                </a:extLst>
              </p:cNvPr>
              <p:cNvSpPr/>
              <p:nvPr/>
            </p:nvSpPr>
            <p:spPr>
              <a:xfrm>
                <a:off x="44540706" y="10150998"/>
                <a:ext cx="546836" cy="229264"/>
              </a:xfrm>
              <a:custGeom>
                <a:avLst/>
                <a:gdLst>
                  <a:gd name="connsiteX0" fmla="*/ 0 w 546836"/>
                  <a:gd name="connsiteY0" fmla="*/ 229264 h 229264"/>
                  <a:gd name="connsiteX1" fmla="*/ 528444 w 546836"/>
                  <a:gd name="connsiteY1" fmla="*/ 0 h 229264"/>
                  <a:gd name="connsiteX2" fmla="*/ 546837 w 546836"/>
                  <a:gd name="connsiteY2" fmla="*/ 1611 h 229264"/>
                  <a:gd name="connsiteX3" fmla="*/ 182938 w 546836"/>
                  <a:gd name="connsiteY3" fmla="*/ 190176 h 229264"/>
                </a:gdLst>
                <a:ahLst/>
                <a:cxnLst>
                  <a:cxn ang="0">
                    <a:pos x="connsiteX0" y="connsiteY0"/>
                  </a:cxn>
                  <a:cxn ang="0">
                    <a:pos x="connsiteX1" y="connsiteY1"/>
                  </a:cxn>
                  <a:cxn ang="0">
                    <a:pos x="connsiteX2" y="connsiteY2"/>
                  </a:cxn>
                  <a:cxn ang="0">
                    <a:pos x="connsiteX3" y="connsiteY3"/>
                  </a:cxn>
                </a:cxnLst>
                <a:rect l="l" t="t" r="r" b="b"/>
                <a:pathLst>
                  <a:path w="546836" h="229264">
                    <a:moveTo>
                      <a:pt x="0" y="229264"/>
                    </a:moveTo>
                    <a:lnTo>
                      <a:pt x="528444" y="0"/>
                    </a:lnTo>
                    <a:lnTo>
                      <a:pt x="546837" y="1611"/>
                    </a:lnTo>
                    <a:lnTo>
                      <a:pt x="182938" y="190176"/>
                    </a:lnTo>
                    <a:close/>
                  </a:path>
                </a:pathLst>
              </a:custGeom>
              <a:solidFill>
                <a:srgbClr val="12317E"/>
              </a:solidFill>
              <a:ln w="9525" cap="flat">
                <a:solidFill>
                  <a:srgbClr val="000000"/>
                </a:solidFill>
                <a:prstDash val="solid"/>
                <a:miter/>
              </a:ln>
            </p:spPr>
            <p:txBody>
              <a:bodyPr rtlCol="0" anchor="ctr"/>
              <a:lstStyle/>
              <a:p>
                <a:endParaRPr lang="en-US"/>
              </a:p>
            </p:txBody>
          </p:sp>
          <p:sp>
            <p:nvSpPr>
              <p:cNvPr id="1822" name="Freeform 1821">
                <a:extLst>
                  <a:ext uri="{FF2B5EF4-FFF2-40B4-BE49-F238E27FC236}">
                    <a16:creationId xmlns:a16="http://schemas.microsoft.com/office/drawing/2014/main" id="{92E63188-B7B4-F246-9F27-0E4EDAEDE902}"/>
                  </a:ext>
                </a:extLst>
              </p:cNvPr>
              <p:cNvSpPr/>
              <p:nvPr/>
            </p:nvSpPr>
            <p:spPr>
              <a:xfrm>
                <a:off x="44723644" y="9924955"/>
                <a:ext cx="1002698" cy="416219"/>
              </a:xfrm>
              <a:custGeom>
                <a:avLst/>
                <a:gdLst>
                  <a:gd name="connsiteX0" fmla="*/ 363899 w 1002698"/>
                  <a:gd name="connsiteY0" fmla="*/ 227654 h 416219"/>
                  <a:gd name="connsiteX1" fmla="*/ 910736 w 1002698"/>
                  <a:gd name="connsiteY1" fmla="*/ 0 h 416219"/>
                  <a:gd name="connsiteX2" fmla="*/ 1002698 w 1002698"/>
                  <a:gd name="connsiteY2" fmla="*/ 8053 h 416219"/>
                  <a:gd name="connsiteX3" fmla="*/ 547824 w 1002698"/>
                  <a:gd name="connsiteY3" fmla="*/ 243760 h 416219"/>
                  <a:gd name="connsiteX4" fmla="*/ 274406 w 1002698"/>
                  <a:gd name="connsiteY4" fmla="*/ 357586 h 416219"/>
                  <a:gd name="connsiteX5" fmla="*/ 0 w 1002698"/>
                  <a:gd name="connsiteY5" fmla="*/ 416219 h 41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2698" h="416219">
                    <a:moveTo>
                      <a:pt x="363899" y="227654"/>
                    </a:moveTo>
                    <a:lnTo>
                      <a:pt x="910736" y="0"/>
                    </a:lnTo>
                    <a:lnTo>
                      <a:pt x="1002698" y="8053"/>
                    </a:lnTo>
                    <a:lnTo>
                      <a:pt x="547824" y="243760"/>
                    </a:lnTo>
                    <a:lnTo>
                      <a:pt x="274406" y="357586"/>
                    </a:lnTo>
                    <a:lnTo>
                      <a:pt x="0" y="416219"/>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23" name="Freeform 1822">
                <a:extLst>
                  <a:ext uri="{FF2B5EF4-FFF2-40B4-BE49-F238E27FC236}">
                    <a16:creationId xmlns:a16="http://schemas.microsoft.com/office/drawing/2014/main" id="{C9CAF6D1-256D-7140-9887-FF1C0FAB157B}"/>
                  </a:ext>
                </a:extLst>
              </p:cNvPr>
              <p:cNvSpPr/>
              <p:nvPr/>
            </p:nvSpPr>
            <p:spPr>
              <a:xfrm>
                <a:off x="45271468" y="9705354"/>
                <a:ext cx="1047692" cy="471413"/>
              </a:xfrm>
              <a:custGeom>
                <a:avLst/>
                <a:gdLst>
                  <a:gd name="connsiteX0" fmla="*/ 0 w 1047692"/>
                  <a:gd name="connsiteY0" fmla="*/ 463361 h 471413"/>
                  <a:gd name="connsiteX1" fmla="*/ 454874 w 1047692"/>
                  <a:gd name="connsiteY1" fmla="*/ 227654 h 471413"/>
                  <a:gd name="connsiteX2" fmla="*/ 1001711 w 1047692"/>
                  <a:gd name="connsiteY2" fmla="*/ 0 h 471413"/>
                  <a:gd name="connsiteX3" fmla="*/ 1047692 w 1047692"/>
                  <a:gd name="connsiteY3" fmla="*/ 4027 h 471413"/>
                  <a:gd name="connsiteX4" fmla="*/ 529432 w 1047692"/>
                  <a:gd name="connsiteY4" fmla="*/ 289290 h 471413"/>
                  <a:gd name="connsiteX5" fmla="*/ 91963 w 1047692"/>
                  <a:gd name="connsiteY5" fmla="*/ 471413 h 471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692" h="471413">
                    <a:moveTo>
                      <a:pt x="0" y="463361"/>
                    </a:moveTo>
                    <a:lnTo>
                      <a:pt x="454874" y="227654"/>
                    </a:lnTo>
                    <a:lnTo>
                      <a:pt x="1001711" y="0"/>
                    </a:lnTo>
                    <a:lnTo>
                      <a:pt x="1047692" y="4027"/>
                    </a:lnTo>
                    <a:lnTo>
                      <a:pt x="529432" y="289290"/>
                    </a:lnTo>
                    <a:lnTo>
                      <a:pt x="91963" y="471413"/>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24" name="Freeform 1823">
                <a:extLst>
                  <a:ext uri="{FF2B5EF4-FFF2-40B4-BE49-F238E27FC236}">
                    <a16:creationId xmlns:a16="http://schemas.microsoft.com/office/drawing/2014/main" id="{F9474727-AC6E-BF49-B3A2-CA6841B78E3A}"/>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25" name="Freeform 1824">
                <a:extLst>
                  <a:ext uri="{FF2B5EF4-FFF2-40B4-BE49-F238E27FC236}">
                    <a16:creationId xmlns:a16="http://schemas.microsoft.com/office/drawing/2014/main" id="{BAF2B7AF-07F0-784E-960B-B432C720A35C}"/>
                  </a:ext>
                </a:extLst>
              </p:cNvPr>
              <p:cNvSpPr/>
              <p:nvPr/>
            </p:nvSpPr>
            <p:spPr>
              <a:xfrm>
                <a:off x="45069150" y="9807102"/>
                <a:ext cx="792666" cy="345507"/>
              </a:xfrm>
              <a:custGeom>
                <a:avLst/>
                <a:gdLst>
                  <a:gd name="connsiteX0" fmla="*/ 565229 w 792666"/>
                  <a:gd name="connsiteY0" fmla="*/ 117853 h 345507"/>
                  <a:gd name="connsiteX1" fmla="*/ 18393 w 792666"/>
                  <a:gd name="connsiteY1" fmla="*/ 345507 h 345507"/>
                  <a:gd name="connsiteX2" fmla="*/ 0 w 792666"/>
                  <a:gd name="connsiteY2" fmla="*/ 343896 h 345507"/>
                  <a:gd name="connsiteX3" fmla="*/ 792666 w 792666"/>
                  <a:gd name="connsiteY3" fmla="*/ 0 h 345507"/>
                </a:gdLst>
                <a:ahLst/>
                <a:cxnLst>
                  <a:cxn ang="0">
                    <a:pos x="connsiteX0" y="connsiteY0"/>
                  </a:cxn>
                  <a:cxn ang="0">
                    <a:pos x="connsiteX1" y="connsiteY1"/>
                  </a:cxn>
                  <a:cxn ang="0">
                    <a:pos x="connsiteX2" y="connsiteY2"/>
                  </a:cxn>
                  <a:cxn ang="0">
                    <a:pos x="connsiteX3" y="connsiteY3"/>
                  </a:cxn>
                </a:cxnLst>
                <a:rect l="l" t="t" r="r" b="b"/>
                <a:pathLst>
                  <a:path w="792666" h="345507">
                    <a:moveTo>
                      <a:pt x="565229" y="117853"/>
                    </a:moveTo>
                    <a:lnTo>
                      <a:pt x="18393" y="345507"/>
                    </a:lnTo>
                    <a:lnTo>
                      <a:pt x="0" y="343896"/>
                    </a:lnTo>
                    <a:lnTo>
                      <a:pt x="792666" y="0"/>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26" name="Freeform 1825">
                <a:extLst>
                  <a:ext uri="{FF2B5EF4-FFF2-40B4-BE49-F238E27FC236}">
                    <a16:creationId xmlns:a16="http://schemas.microsoft.com/office/drawing/2014/main" id="{95918868-1A50-F144-9FD7-ADB4B20F81E9}"/>
                  </a:ext>
                </a:extLst>
              </p:cNvPr>
              <p:cNvSpPr/>
              <p:nvPr/>
            </p:nvSpPr>
            <p:spPr>
              <a:xfrm>
                <a:off x="45634380" y="9463205"/>
                <a:ext cx="1093673" cy="469802"/>
              </a:xfrm>
              <a:custGeom>
                <a:avLst/>
                <a:gdLst>
                  <a:gd name="connsiteX0" fmla="*/ 0 w 1093673"/>
                  <a:gd name="connsiteY0" fmla="*/ 461750 h 469802"/>
                  <a:gd name="connsiteX1" fmla="*/ 227437 w 1093673"/>
                  <a:gd name="connsiteY1" fmla="*/ 343897 h 469802"/>
                  <a:gd name="connsiteX2" fmla="*/ 1020103 w 1093673"/>
                  <a:gd name="connsiteY2" fmla="*/ 0 h 469802"/>
                  <a:gd name="connsiteX3" fmla="*/ 1093673 w 1093673"/>
                  <a:gd name="connsiteY3" fmla="*/ 6442 h 469802"/>
                  <a:gd name="connsiteX4" fmla="*/ 638799 w 1093673"/>
                  <a:gd name="connsiteY4" fmla="*/ 242149 h 469802"/>
                  <a:gd name="connsiteX5" fmla="*/ 91962 w 1093673"/>
                  <a:gd name="connsiteY5" fmla="*/ 469803 h 46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3673" h="469802">
                    <a:moveTo>
                      <a:pt x="0" y="461750"/>
                    </a:moveTo>
                    <a:lnTo>
                      <a:pt x="227437" y="343897"/>
                    </a:lnTo>
                    <a:lnTo>
                      <a:pt x="1020103" y="0"/>
                    </a:lnTo>
                    <a:lnTo>
                      <a:pt x="1093673" y="6442"/>
                    </a:lnTo>
                    <a:lnTo>
                      <a:pt x="638799" y="242149"/>
                    </a:lnTo>
                    <a:lnTo>
                      <a:pt x="91962" y="469803"/>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27" name="Freeform 1826">
                <a:extLst>
                  <a:ext uri="{FF2B5EF4-FFF2-40B4-BE49-F238E27FC236}">
                    <a16:creationId xmlns:a16="http://schemas.microsoft.com/office/drawing/2014/main" id="{D389B378-EB24-2D49-8BF0-8B967B7C21FF}"/>
                  </a:ext>
                </a:extLst>
              </p:cNvPr>
              <p:cNvSpPr/>
              <p:nvPr/>
            </p:nvSpPr>
            <p:spPr>
              <a:xfrm>
                <a:off x="46273179" y="9424117"/>
                <a:ext cx="564241" cy="285263"/>
              </a:xfrm>
              <a:custGeom>
                <a:avLst/>
                <a:gdLst>
                  <a:gd name="connsiteX0" fmla="*/ 0 w 564241"/>
                  <a:gd name="connsiteY0" fmla="*/ 281237 h 285263"/>
                  <a:gd name="connsiteX1" fmla="*/ 454874 w 564241"/>
                  <a:gd name="connsiteY1" fmla="*/ 45531 h 285263"/>
                  <a:gd name="connsiteX2" fmla="*/ 564242 w 564241"/>
                  <a:gd name="connsiteY2" fmla="*/ 0 h 285263"/>
                  <a:gd name="connsiteX3" fmla="*/ 45981 w 564241"/>
                  <a:gd name="connsiteY3" fmla="*/ 285264 h 285263"/>
                </a:gdLst>
                <a:ahLst/>
                <a:cxnLst>
                  <a:cxn ang="0">
                    <a:pos x="connsiteX0" y="connsiteY0"/>
                  </a:cxn>
                  <a:cxn ang="0">
                    <a:pos x="connsiteX1" y="connsiteY1"/>
                  </a:cxn>
                  <a:cxn ang="0">
                    <a:pos x="connsiteX2" y="connsiteY2"/>
                  </a:cxn>
                  <a:cxn ang="0">
                    <a:pos x="connsiteX3" y="connsiteY3"/>
                  </a:cxn>
                </a:cxnLst>
                <a:rect l="l" t="t" r="r" b="b"/>
                <a:pathLst>
                  <a:path w="564241" h="285263">
                    <a:moveTo>
                      <a:pt x="0" y="281237"/>
                    </a:moveTo>
                    <a:lnTo>
                      <a:pt x="454874" y="45531"/>
                    </a:lnTo>
                    <a:lnTo>
                      <a:pt x="564242" y="0"/>
                    </a:lnTo>
                    <a:lnTo>
                      <a:pt x="45981" y="285264"/>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28" name="Freeform 1827">
                <a:extLst>
                  <a:ext uri="{FF2B5EF4-FFF2-40B4-BE49-F238E27FC236}">
                    <a16:creationId xmlns:a16="http://schemas.microsoft.com/office/drawing/2014/main" id="{C80D6D4F-EB9E-BE49-A4B6-A9D77A810088}"/>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29" name="Freeform 1828">
                <a:extLst>
                  <a:ext uri="{FF2B5EF4-FFF2-40B4-BE49-F238E27FC236}">
                    <a16:creationId xmlns:a16="http://schemas.microsoft.com/office/drawing/2014/main" id="{4B7737E7-B83B-3047-8753-D04E484EC84D}"/>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30" name="Freeform 1829">
                <a:extLst>
                  <a:ext uri="{FF2B5EF4-FFF2-40B4-BE49-F238E27FC236}">
                    <a16:creationId xmlns:a16="http://schemas.microsoft.com/office/drawing/2014/main" id="{7B99E86E-3CCD-7244-AB2B-FCFBEA6B3C40}"/>
                  </a:ext>
                </a:extLst>
              </p:cNvPr>
              <p:cNvSpPr/>
              <p:nvPr/>
            </p:nvSpPr>
            <p:spPr>
              <a:xfrm>
                <a:off x="46654483" y="9233941"/>
                <a:ext cx="528443" cy="235706"/>
              </a:xfrm>
              <a:custGeom>
                <a:avLst/>
                <a:gdLst>
                  <a:gd name="connsiteX0" fmla="*/ 528444 w 528443"/>
                  <a:gd name="connsiteY0" fmla="*/ 0 h 235706"/>
                  <a:gd name="connsiteX1" fmla="*/ 182938 w 528443"/>
                  <a:gd name="connsiteY1" fmla="*/ 190176 h 235706"/>
                  <a:gd name="connsiteX2" fmla="*/ 73570 w 528443"/>
                  <a:gd name="connsiteY2" fmla="*/ 235707 h 235706"/>
                  <a:gd name="connsiteX3" fmla="*/ 0 w 528443"/>
                  <a:gd name="connsiteY3" fmla="*/ 229264 h 235706"/>
                </a:gdLst>
                <a:ahLst/>
                <a:cxnLst>
                  <a:cxn ang="0">
                    <a:pos x="connsiteX0" y="connsiteY0"/>
                  </a:cxn>
                  <a:cxn ang="0">
                    <a:pos x="connsiteX1" y="connsiteY1"/>
                  </a:cxn>
                  <a:cxn ang="0">
                    <a:pos x="connsiteX2" y="connsiteY2"/>
                  </a:cxn>
                  <a:cxn ang="0">
                    <a:pos x="connsiteX3" y="connsiteY3"/>
                  </a:cxn>
                </a:cxnLst>
                <a:rect l="l" t="t" r="r" b="b"/>
                <a:pathLst>
                  <a:path w="528443" h="235706">
                    <a:moveTo>
                      <a:pt x="528444" y="0"/>
                    </a:moveTo>
                    <a:lnTo>
                      <a:pt x="182938" y="190176"/>
                    </a:lnTo>
                    <a:lnTo>
                      <a:pt x="73570" y="235707"/>
                    </a:lnTo>
                    <a:lnTo>
                      <a:pt x="0" y="229264"/>
                    </a:lnTo>
                    <a:close/>
                  </a:path>
                </a:pathLst>
              </a:custGeom>
              <a:solidFill>
                <a:srgbClr val="12317E"/>
              </a:solidFill>
              <a:ln w="9525" cap="flat">
                <a:solidFill>
                  <a:srgbClr val="000000"/>
                </a:solidFill>
                <a:prstDash val="solid"/>
                <a:miter/>
              </a:ln>
            </p:spPr>
            <p:txBody>
              <a:bodyPr rtlCol="0" anchor="ctr"/>
              <a:lstStyle/>
              <a:p>
                <a:endParaRPr lang="en-US"/>
              </a:p>
            </p:txBody>
          </p:sp>
          <p:sp>
            <p:nvSpPr>
              <p:cNvPr id="1831" name="Freeform 1830">
                <a:extLst>
                  <a:ext uri="{FF2B5EF4-FFF2-40B4-BE49-F238E27FC236}">
                    <a16:creationId xmlns:a16="http://schemas.microsoft.com/office/drawing/2014/main" id="{84F45735-B746-EB4F-A4E0-BB43BF7A4941}"/>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32" name="Freeform 1831">
                <a:extLst>
                  <a:ext uri="{FF2B5EF4-FFF2-40B4-BE49-F238E27FC236}">
                    <a16:creationId xmlns:a16="http://schemas.microsoft.com/office/drawing/2014/main" id="{6F38F4EA-762C-1B49-A54A-750018AFAF47}"/>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grpSp>
        <p:grpSp>
          <p:nvGrpSpPr>
            <p:cNvPr id="1833" name="Graphic 978">
              <a:extLst>
                <a:ext uri="{FF2B5EF4-FFF2-40B4-BE49-F238E27FC236}">
                  <a16:creationId xmlns:a16="http://schemas.microsoft.com/office/drawing/2014/main" id="{E4DDE16E-AD7C-8A43-A293-04E3B960739E}"/>
                </a:ext>
              </a:extLst>
            </p:cNvPr>
            <p:cNvGrpSpPr/>
            <p:nvPr/>
          </p:nvGrpSpPr>
          <p:grpSpPr>
            <a:xfrm>
              <a:off x="42236938" y="9024255"/>
              <a:ext cx="8916173" cy="5476761"/>
              <a:chOff x="40296494" y="8246686"/>
              <a:chExt cx="8916173" cy="5476761"/>
            </a:xfrm>
          </p:grpSpPr>
          <p:sp>
            <p:nvSpPr>
              <p:cNvPr id="1834" name="Freeform 1833">
                <a:extLst>
                  <a:ext uri="{FF2B5EF4-FFF2-40B4-BE49-F238E27FC236}">
                    <a16:creationId xmlns:a16="http://schemas.microsoft.com/office/drawing/2014/main" id="{9E9FCC65-4D69-824A-B2F1-1EFF32FD0693}"/>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35" name="Freeform 1834">
                <a:extLst>
                  <a:ext uri="{FF2B5EF4-FFF2-40B4-BE49-F238E27FC236}">
                    <a16:creationId xmlns:a16="http://schemas.microsoft.com/office/drawing/2014/main" id="{3225F06A-C5CA-294D-B270-CFF5650DBD96}"/>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36" name="Freeform 1835">
                <a:extLst>
                  <a:ext uri="{FF2B5EF4-FFF2-40B4-BE49-F238E27FC236}">
                    <a16:creationId xmlns:a16="http://schemas.microsoft.com/office/drawing/2014/main" id="{15AE54B8-5F9C-1C4B-A2C4-95449DE30FA1}"/>
                  </a:ext>
                </a:extLst>
              </p:cNvPr>
              <p:cNvSpPr/>
              <p:nvPr/>
            </p:nvSpPr>
            <p:spPr>
              <a:xfrm>
                <a:off x="48007830" y="13418201"/>
                <a:ext cx="297684" cy="266157"/>
              </a:xfrm>
              <a:custGeom>
                <a:avLst/>
                <a:gdLst>
                  <a:gd name="connsiteX0" fmla="*/ 297684 w 297684"/>
                  <a:gd name="connsiteY0" fmla="*/ 0 h 266157"/>
                  <a:gd name="connsiteX1" fmla="*/ 57373 w 297684"/>
                  <a:gd name="connsiteY1" fmla="*/ 152623 h 266157"/>
                  <a:gd name="connsiteX2" fmla="*/ 0 w 297684"/>
                  <a:gd name="connsiteY2" fmla="*/ 266157 h 266157"/>
                  <a:gd name="connsiteX3" fmla="*/ 274407 w 297684"/>
                  <a:gd name="connsiteY3" fmla="*/ 207524 h 266157"/>
                </a:gdLst>
                <a:ahLst/>
                <a:cxnLst>
                  <a:cxn ang="0">
                    <a:pos x="connsiteX0" y="connsiteY0"/>
                  </a:cxn>
                  <a:cxn ang="0">
                    <a:pos x="connsiteX1" y="connsiteY1"/>
                  </a:cxn>
                  <a:cxn ang="0">
                    <a:pos x="connsiteX2" y="connsiteY2"/>
                  </a:cxn>
                  <a:cxn ang="0">
                    <a:pos x="connsiteX3" y="connsiteY3"/>
                  </a:cxn>
                </a:cxnLst>
                <a:rect l="l" t="t" r="r" b="b"/>
                <a:pathLst>
                  <a:path w="297684" h="266157">
                    <a:moveTo>
                      <a:pt x="297684" y="0"/>
                    </a:moveTo>
                    <a:lnTo>
                      <a:pt x="57373" y="152623"/>
                    </a:lnTo>
                    <a:lnTo>
                      <a:pt x="0" y="266157"/>
                    </a:lnTo>
                    <a:lnTo>
                      <a:pt x="274407" y="207524"/>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37" name="Freeform 1836">
                <a:extLst>
                  <a:ext uri="{FF2B5EF4-FFF2-40B4-BE49-F238E27FC236}">
                    <a16:creationId xmlns:a16="http://schemas.microsoft.com/office/drawing/2014/main" id="{F8177E67-7E81-7444-A97F-90D3CE40ED58}"/>
                  </a:ext>
                </a:extLst>
              </p:cNvPr>
              <p:cNvSpPr/>
              <p:nvPr/>
            </p:nvSpPr>
            <p:spPr>
              <a:xfrm>
                <a:off x="47824893" y="13238785"/>
                <a:ext cx="277554" cy="484661"/>
              </a:xfrm>
              <a:custGeom>
                <a:avLst/>
                <a:gdLst>
                  <a:gd name="connsiteX0" fmla="*/ 0 w 277554"/>
                  <a:gd name="connsiteY0" fmla="*/ 484661 h 484661"/>
                  <a:gd name="connsiteX1" fmla="*/ 182937 w 277554"/>
                  <a:gd name="connsiteY1" fmla="*/ 445573 h 484661"/>
                  <a:gd name="connsiteX2" fmla="*/ 240310 w 277554"/>
                  <a:gd name="connsiteY2" fmla="*/ 332039 h 484661"/>
                  <a:gd name="connsiteX3" fmla="*/ 277555 w 277554"/>
                  <a:gd name="connsiteY3" fmla="*/ 0 h 484661"/>
                </a:gdLst>
                <a:ahLst/>
                <a:cxnLst>
                  <a:cxn ang="0">
                    <a:pos x="connsiteX0" y="connsiteY0"/>
                  </a:cxn>
                  <a:cxn ang="0">
                    <a:pos x="connsiteX1" y="connsiteY1"/>
                  </a:cxn>
                  <a:cxn ang="0">
                    <a:pos x="connsiteX2" y="connsiteY2"/>
                  </a:cxn>
                  <a:cxn ang="0">
                    <a:pos x="connsiteX3" y="connsiteY3"/>
                  </a:cxn>
                </a:cxnLst>
                <a:rect l="l" t="t" r="r" b="b"/>
                <a:pathLst>
                  <a:path w="277554" h="484661">
                    <a:moveTo>
                      <a:pt x="0" y="484661"/>
                    </a:moveTo>
                    <a:lnTo>
                      <a:pt x="182937" y="445573"/>
                    </a:lnTo>
                    <a:lnTo>
                      <a:pt x="240310" y="332039"/>
                    </a:lnTo>
                    <a:lnTo>
                      <a:pt x="277555" y="0"/>
                    </a:lnTo>
                    <a:close/>
                  </a:path>
                </a:pathLst>
              </a:custGeom>
              <a:solidFill>
                <a:srgbClr val="12317E"/>
              </a:solidFill>
              <a:ln w="9525" cap="flat">
                <a:solidFill>
                  <a:srgbClr val="000000"/>
                </a:solidFill>
                <a:prstDash val="solid"/>
                <a:miter/>
              </a:ln>
            </p:spPr>
            <p:txBody>
              <a:bodyPr rtlCol="0" anchor="ctr"/>
              <a:lstStyle/>
              <a:p>
                <a:endParaRPr lang="en-US"/>
              </a:p>
            </p:txBody>
          </p:sp>
          <p:sp>
            <p:nvSpPr>
              <p:cNvPr id="1838" name="Freeform 1837">
                <a:extLst>
                  <a:ext uri="{FF2B5EF4-FFF2-40B4-BE49-F238E27FC236}">
                    <a16:creationId xmlns:a16="http://schemas.microsoft.com/office/drawing/2014/main" id="{BE5A22EA-AEC3-394F-A9B6-BC69EA4FFA34}"/>
                  </a:ext>
                </a:extLst>
              </p:cNvPr>
              <p:cNvSpPr/>
              <p:nvPr/>
            </p:nvSpPr>
            <p:spPr>
              <a:xfrm>
                <a:off x="48556643" y="13082432"/>
                <a:ext cx="277554" cy="484661"/>
              </a:xfrm>
              <a:custGeom>
                <a:avLst/>
                <a:gdLst>
                  <a:gd name="connsiteX0" fmla="*/ 182937 w 277554"/>
                  <a:gd name="connsiteY0" fmla="*/ 445572 h 484661"/>
                  <a:gd name="connsiteX1" fmla="*/ 277555 w 277554"/>
                  <a:gd name="connsiteY1" fmla="*/ 0 h 484661"/>
                  <a:gd name="connsiteX2" fmla="*/ 229492 w 277554"/>
                  <a:gd name="connsiteY2" fmla="*/ 30525 h 484661"/>
                  <a:gd name="connsiteX3" fmla="*/ 0 w 277554"/>
                  <a:gd name="connsiteY3" fmla="*/ 484661 h 484661"/>
                </a:gdLst>
                <a:ahLst/>
                <a:cxnLst>
                  <a:cxn ang="0">
                    <a:pos x="connsiteX0" y="connsiteY0"/>
                  </a:cxn>
                  <a:cxn ang="0">
                    <a:pos x="connsiteX1" y="connsiteY1"/>
                  </a:cxn>
                  <a:cxn ang="0">
                    <a:pos x="connsiteX2" y="connsiteY2"/>
                  </a:cxn>
                  <a:cxn ang="0">
                    <a:pos x="connsiteX3" y="connsiteY3"/>
                  </a:cxn>
                </a:cxnLst>
                <a:rect l="l" t="t" r="r" b="b"/>
                <a:pathLst>
                  <a:path w="277554" h="484661">
                    <a:moveTo>
                      <a:pt x="182937" y="445572"/>
                    </a:moveTo>
                    <a:lnTo>
                      <a:pt x="277555" y="0"/>
                    </a:lnTo>
                    <a:lnTo>
                      <a:pt x="229492" y="30525"/>
                    </a:lnTo>
                    <a:lnTo>
                      <a:pt x="0" y="484661"/>
                    </a:lnTo>
                    <a:close/>
                  </a:path>
                </a:pathLst>
              </a:custGeom>
              <a:solidFill>
                <a:srgbClr val="12317E"/>
              </a:solidFill>
              <a:ln w="9525" cap="flat">
                <a:solidFill>
                  <a:srgbClr val="000000"/>
                </a:solidFill>
                <a:prstDash val="solid"/>
                <a:miter/>
              </a:ln>
            </p:spPr>
            <p:txBody>
              <a:bodyPr rtlCol="0" anchor="ctr"/>
              <a:lstStyle/>
              <a:p>
                <a:endParaRPr lang="en-US"/>
              </a:p>
            </p:txBody>
          </p:sp>
          <p:sp>
            <p:nvSpPr>
              <p:cNvPr id="1839" name="Freeform 1838">
                <a:extLst>
                  <a:ext uri="{FF2B5EF4-FFF2-40B4-BE49-F238E27FC236}">
                    <a16:creationId xmlns:a16="http://schemas.microsoft.com/office/drawing/2014/main" id="{CD3C7459-D052-174B-AC4A-D825D54AC93A}"/>
                  </a:ext>
                </a:extLst>
              </p:cNvPr>
              <p:cNvSpPr/>
              <p:nvPr/>
            </p:nvSpPr>
            <p:spPr>
              <a:xfrm>
                <a:off x="48282237" y="12697908"/>
                <a:ext cx="550453" cy="927817"/>
              </a:xfrm>
              <a:custGeom>
                <a:avLst/>
                <a:gdLst>
                  <a:gd name="connsiteX0" fmla="*/ 503899 w 550453"/>
                  <a:gd name="connsiteY0" fmla="*/ 415048 h 927817"/>
                  <a:gd name="connsiteX1" fmla="*/ 550454 w 550453"/>
                  <a:gd name="connsiteY1" fmla="*/ 0 h 927817"/>
                  <a:gd name="connsiteX2" fmla="*/ 310143 w 550453"/>
                  <a:gd name="connsiteY2" fmla="*/ 152623 h 927817"/>
                  <a:gd name="connsiteX3" fmla="*/ 23278 w 550453"/>
                  <a:gd name="connsiteY3" fmla="*/ 720293 h 927817"/>
                  <a:gd name="connsiteX4" fmla="*/ 0 w 550453"/>
                  <a:gd name="connsiteY4" fmla="*/ 927817 h 927817"/>
                  <a:gd name="connsiteX5" fmla="*/ 274407 w 550453"/>
                  <a:gd name="connsiteY5" fmla="*/ 869184 h 92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0453" h="927817">
                    <a:moveTo>
                      <a:pt x="503899" y="415048"/>
                    </a:moveTo>
                    <a:lnTo>
                      <a:pt x="550454" y="0"/>
                    </a:lnTo>
                    <a:lnTo>
                      <a:pt x="310143" y="152623"/>
                    </a:lnTo>
                    <a:lnTo>
                      <a:pt x="23278" y="720293"/>
                    </a:lnTo>
                    <a:lnTo>
                      <a:pt x="0" y="927817"/>
                    </a:lnTo>
                    <a:lnTo>
                      <a:pt x="274407" y="869184"/>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40" name="Freeform 1839">
                <a:extLst>
                  <a:ext uri="{FF2B5EF4-FFF2-40B4-BE49-F238E27FC236}">
                    <a16:creationId xmlns:a16="http://schemas.microsoft.com/office/drawing/2014/main" id="{E1370428-23CF-1841-8B4E-E04BC4F7A3F9}"/>
                  </a:ext>
                </a:extLst>
              </p:cNvPr>
              <p:cNvSpPr/>
              <p:nvPr/>
            </p:nvSpPr>
            <p:spPr>
              <a:xfrm>
                <a:off x="48065204" y="12435483"/>
                <a:ext cx="573731" cy="1135341"/>
              </a:xfrm>
              <a:custGeom>
                <a:avLst/>
                <a:gdLst>
                  <a:gd name="connsiteX0" fmla="*/ 240311 w 573731"/>
                  <a:gd name="connsiteY0" fmla="*/ 982718 h 1135341"/>
                  <a:gd name="connsiteX1" fmla="*/ 527177 w 573731"/>
                  <a:gd name="connsiteY1" fmla="*/ 415048 h 1135341"/>
                  <a:gd name="connsiteX2" fmla="*/ 573731 w 573731"/>
                  <a:gd name="connsiteY2" fmla="*/ 0 h 1135341"/>
                  <a:gd name="connsiteX3" fmla="*/ 453576 w 573731"/>
                  <a:gd name="connsiteY3" fmla="*/ 76311 h 1135341"/>
                  <a:gd name="connsiteX4" fmla="*/ 37244 w 573731"/>
                  <a:gd name="connsiteY4" fmla="*/ 803302 h 1135341"/>
                  <a:gd name="connsiteX5" fmla="*/ 0 w 573731"/>
                  <a:gd name="connsiteY5" fmla="*/ 1135341 h 1135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3731" h="1135341">
                    <a:moveTo>
                      <a:pt x="240311" y="982718"/>
                    </a:moveTo>
                    <a:lnTo>
                      <a:pt x="527177" y="415048"/>
                    </a:lnTo>
                    <a:lnTo>
                      <a:pt x="573731" y="0"/>
                    </a:lnTo>
                    <a:lnTo>
                      <a:pt x="453576" y="76311"/>
                    </a:lnTo>
                    <a:lnTo>
                      <a:pt x="37244" y="803302"/>
                    </a:lnTo>
                    <a:lnTo>
                      <a:pt x="0" y="1135341"/>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41" name="Freeform 1840">
                <a:extLst>
                  <a:ext uri="{FF2B5EF4-FFF2-40B4-BE49-F238E27FC236}">
                    <a16:creationId xmlns:a16="http://schemas.microsoft.com/office/drawing/2014/main" id="{0779D17B-778C-7346-8249-6F534FC398DF}"/>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42" name="Freeform 1841">
                <a:extLst>
                  <a:ext uri="{FF2B5EF4-FFF2-40B4-BE49-F238E27FC236}">
                    <a16:creationId xmlns:a16="http://schemas.microsoft.com/office/drawing/2014/main" id="{3D3BD04D-E08C-9B4C-AD06-8552A191A62F}"/>
                  </a:ext>
                </a:extLst>
              </p:cNvPr>
              <p:cNvSpPr/>
              <p:nvPr/>
            </p:nvSpPr>
            <p:spPr>
              <a:xfrm>
                <a:off x="48786136" y="12414073"/>
                <a:ext cx="189987" cy="698883"/>
              </a:xfrm>
              <a:custGeom>
                <a:avLst/>
                <a:gdLst>
                  <a:gd name="connsiteX0" fmla="*/ 46555 w 189987"/>
                  <a:gd name="connsiteY0" fmla="*/ 283835 h 698883"/>
                  <a:gd name="connsiteX1" fmla="*/ 0 w 189987"/>
                  <a:gd name="connsiteY1" fmla="*/ 698883 h 698883"/>
                  <a:gd name="connsiteX2" fmla="*/ 48062 w 189987"/>
                  <a:gd name="connsiteY2" fmla="*/ 668359 h 698883"/>
                  <a:gd name="connsiteX3" fmla="*/ 189988 w 189987"/>
                  <a:gd name="connsiteY3" fmla="*/ 0 h 698883"/>
                </a:gdLst>
                <a:ahLst/>
                <a:cxnLst>
                  <a:cxn ang="0">
                    <a:pos x="connsiteX0" y="connsiteY0"/>
                  </a:cxn>
                  <a:cxn ang="0">
                    <a:pos x="connsiteX1" y="connsiteY1"/>
                  </a:cxn>
                  <a:cxn ang="0">
                    <a:pos x="connsiteX2" y="connsiteY2"/>
                  </a:cxn>
                  <a:cxn ang="0">
                    <a:pos x="connsiteX3" y="connsiteY3"/>
                  </a:cxn>
                </a:cxnLst>
                <a:rect l="l" t="t" r="r" b="b"/>
                <a:pathLst>
                  <a:path w="189987" h="698883">
                    <a:moveTo>
                      <a:pt x="46555" y="283835"/>
                    </a:moveTo>
                    <a:lnTo>
                      <a:pt x="0" y="698883"/>
                    </a:lnTo>
                    <a:lnTo>
                      <a:pt x="48062" y="668359"/>
                    </a:lnTo>
                    <a:lnTo>
                      <a:pt x="189988" y="0"/>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43" name="Freeform 1842">
                <a:extLst>
                  <a:ext uri="{FF2B5EF4-FFF2-40B4-BE49-F238E27FC236}">
                    <a16:creationId xmlns:a16="http://schemas.microsoft.com/office/drawing/2014/main" id="{A834E7B9-0E35-6C46-BFED-DE9C4A781233}"/>
                  </a:ext>
                </a:extLst>
              </p:cNvPr>
              <p:cNvSpPr/>
              <p:nvPr/>
            </p:nvSpPr>
            <p:spPr>
              <a:xfrm>
                <a:off x="48592380" y="11745715"/>
                <a:ext cx="525669" cy="1104816"/>
              </a:xfrm>
              <a:custGeom>
                <a:avLst/>
                <a:gdLst>
                  <a:gd name="connsiteX0" fmla="*/ 240310 w 525669"/>
                  <a:gd name="connsiteY0" fmla="*/ 952194 h 1104816"/>
                  <a:gd name="connsiteX1" fmla="*/ 383743 w 525669"/>
                  <a:gd name="connsiteY1" fmla="*/ 668359 h 1104816"/>
                  <a:gd name="connsiteX2" fmla="*/ 525669 w 525669"/>
                  <a:gd name="connsiteY2" fmla="*/ 0 h 1104816"/>
                  <a:gd name="connsiteX3" fmla="*/ 333421 w 525669"/>
                  <a:gd name="connsiteY3" fmla="*/ 122098 h 1104816"/>
                  <a:gd name="connsiteX4" fmla="*/ 46555 w 525669"/>
                  <a:gd name="connsiteY4" fmla="*/ 689768 h 1104816"/>
                  <a:gd name="connsiteX5" fmla="*/ 0 w 525669"/>
                  <a:gd name="connsiteY5" fmla="*/ 1104816 h 1104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5669" h="1104816">
                    <a:moveTo>
                      <a:pt x="240310" y="952194"/>
                    </a:moveTo>
                    <a:lnTo>
                      <a:pt x="383743" y="668359"/>
                    </a:lnTo>
                    <a:lnTo>
                      <a:pt x="525669" y="0"/>
                    </a:lnTo>
                    <a:lnTo>
                      <a:pt x="333421" y="122098"/>
                    </a:lnTo>
                    <a:lnTo>
                      <a:pt x="46555" y="689768"/>
                    </a:lnTo>
                    <a:lnTo>
                      <a:pt x="0" y="1104816"/>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44" name="Freeform 1843">
                <a:extLst>
                  <a:ext uri="{FF2B5EF4-FFF2-40B4-BE49-F238E27FC236}">
                    <a16:creationId xmlns:a16="http://schemas.microsoft.com/office/drawing/2014/main" id="{1DBCB4F6-70BD-BB46-9757-6631E1F1C551}"/>
                  </a:ext>
                </a:extLst>
              </p:cNvPr>
              <p:cNvSpPr/>
              <p:nvPr/>
            </p:nvSpPr>
            <p:spPr>
              <a:xfrm>
                <a:off x="48518780" y="11784803"/>
                <a:ext cx="416331" cy="726991"/>
              </a:xfrm>
              <a:custGeom>
                <a:avLst/>
                <a:gdLst>
                  <a:gd name="connsiteX0" fmla="*/ 120155 w 416331"/>
                  <a:gd name="connsiteY0" fmla="*/ 650680 h 726991"/>
                  <a:gd name="connsiteX1" fmla="*/ 407021 w 416331"/>
                  <a:gd name="connsiteY1" fmla="*/ 83009 h 726991"/>
                  <a:gd name="connsiteX2" fmla="*/ 416332 w 416331"/>
                  <a:gd name="connsiteY2" fmla="*/ 0 h 726991"/>
                  <a:gd name="connsiteX3" fmla="*/ 0 w 416331"/>
                  <a:gd name="connsiteY3" fmla="*/ 726991 h 726991"/>
                </a:gdLst>
                <a:ahLst/>
                <a:cxnLst>
                  <a:cxn ang="0">
                    <a:pos x="connsiteX0" y="connsiteY0"/>
                  </a:cxn>
                  <a:cxn ang="0">
                    <a:pos x="connsiteX1" y="connsiteY1"/>
                  </a:cxn>
                  <a:cxn ang="0">
                    <a:pos x="connsiteX2" y="connsiteY2"/>
                  </a:cxn>
                  <a:cxn ang="0">
                    <a:pos x="connsiteX3" y="connsiteY3"/>
                  </a:cxn>
                </a:cxnLst>
                <a:rect l="l" t="t" r="r" b="b"/>
                <a:pathLst>
                  <a:path w="416331" h="726991">
                    <a:moveTo>
                      <a:pt x="120155" y="650680"/>
                    </a:moveTo>
                    <a:lnTo>
                      <a:pt x="407021" y="83009"/>
                    </a:lnTo>
                    <a:lnTo>
                      <a:pt x="416332" y="0"/>
                    </a:lnTo>
                    <a:lnTo>
                      <a:pt x="0" y="726991"/>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45" name="Freeform 1844">
                <a:extLst>
                  <a:ext uri="{FF2B5EF4-FFF2-40B4-BE49-F238E27FC236}">
                    <a16:creationId xmlns:a16="http://schemas.microsoft.com/office/drawing/2014/main" id="{9B05A495-B869-9345-B1E2-8905E68DF20D}"/>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46" name="Freeform 1845">
                <a:extLst>
                  <a:ext uri="{FF2B5EF4-FFF2-40B4-BE49-F238E27FC236}">
                    <a16:creationId xmlns:a16="http://schemas.microsoft.com/office/drawing/2014/main" id="{6B2A94CA-D8AA-2044-8D06-B158A4373393}"/>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47" name="Freeform 1846">
                <a:extLst>
                  <a:ext uri="{FF2B5EF4-FFF2-40B4-BE49-F238E27FC236}">
                    <a16:creationId xmlns:a16="http://schemas.microsoft.com/office/drawing/2014/main" id="{EC3E8BBD-1DD5-C644-9B19-D4F26CE343D5}"/>
                  </a:ext>
                </a:extLst>
              </p:cNvPr>
              <p:cNvSpPr/>
              <p:nvPr/>
            </p:nvSpPr>
            <p:spPr>
              <a:xfrm>
                <a:off x="48925801" y="11300142"/>
                <a:ext cx="286865" cy="567670"/>
              </a:xfrm>
              <a:custGeom>
                <a:avLst/>
                <a:gdLst>
                  <a:gd name="connsiteX0" fmla="*/ 286866 w 286865"/>
                  <a:gd name="connsiteY0" fmla="*/ 0 h 567670"/>
                  <a:gd name="connsiteX1" fmla="*/ 9310 w 286865"/>
                  <a:gd name="connsiteY1" fmla="*/ 484661 h 567670"/>
                  <a:gd name="connsiteX2" fmla="*/ 0 w 286865"/>
                  <a:gd name="connsiteY2" fmla="*/ 567670 h 567670"/>
                  <a:gd name="connsiteX3" fmla="*/ 192248 w 286865"/>
                  <a:gd name="connsiteY3" fmla="*/ 445572 h 567670"/>
                </a:gdLst>
                <a:ahLst/>
                <a:cxnLst>
                  <a:cxn ang="0">
                    <a:pos x="connsiteX0" y="connsiteY0"/>
                  </a:cxn>
                  <a:cxn ang="0">
                    <a:pos x="connsiteX1" y="connsiteY1"/>
                  </a:cxn>
                  <a:cxn ang="0">
                    <a:pos x="connsiteX2" y="connsiteY2"/>
                  </a:cxn>
                  <a:cxn ang="0">
                    <a:pos x="connsiteX3" y="connsiteY3"/>
                  </a:cxn>
                </a:cxnLst>
                <a:rect l="l" t="t" r="r" b="b"/>
                <a:pathLst>
                  <a:path w="286865" h="567670">
                    <a:moveTo>
                      <a:pt x="286866" y="0"/>
                    </a:moveTo>
                    <a:lnTo>
                      <a:pt x="9310" y="484661"/>
                    </a:lnTo>
                    <a:lnTo>
                      <a:pt x="0" y="567670"/>
                    </a:lnTo>
                    <a:lnTo>
                      <a:pt x="192248" y="445572"/>
                    </a:lnTo>
                    <a:close/>
                  </a:path>
                </a:pathLst>
              </a:custGeom>
              <a:solidFill>
                <a:srgbClr val="12317E"/>
              </a:solidFill>
              <a:ln w="9525" cap="flat">
                <a:solidFill>
                  <a:srgbClr val="000000"/>
                </a:solidFill>
                <a:prstDash val="solid"/>
                <a:miter/>
              </a:ln>
            </p:spPr>
            <p:txBody>
              <a:bodyPr rtlCol="0" anchor="ctr"/>
              <a:lstStyle/>
              <a:p>
                <a:endParaRPr lang="en-US"/>
              </a:p>
            </p:txBody>
          </p:sp>
          <p:sp>
            <p:nvSpPr>
              <p:cNvPr id="1848" name="Freeform 1847">
                <a:extLst>
                  <a:ext uri="{FF2B5EF4-FFF2-40B4-BE49-F238E27FC236}">
                    <a16:creationId xmlns:a16="http://schemas.microsoft.com/office/drawing/2014/main" id="{252C76EE-D29C-8742-8D78-A31C34DB527F}"/>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49" name="Freeform 1848">
                <a:extLst>
                  <a:ext uri="{FF2B5EF4-FFF2-40B4-BE49-F238E27FC236}">
                    <a16:creationId xmlns:a16="http://schemas.microsoft.com/office/drawing/2014/main" id="{698D417F-3EC7-404A-936C-EF7E70A270B5}"/>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grpSp>
        <p:grpSp>
          <p:nvGrpSpPr>
            <p:cNvPr id="1850" name="Graphic 978">
              <a:extLst>
                <a:ext uri="{FF2B5EF4-FFF2-40B4-BE49-F238E27FC236}">
                  <a16:creationId xmlns:a16="http://schemas.microsoft.com/office/drawing/2014/main" id="{E4DDE16E-AD7C-8A43-A293-04E3B960739E}"/>
                </a:ext>
              </a:extLst>
            </p:cNvPr>
            <p:cNvGrpSpPr/>
            <p:nvPr/>
          </p:nvGrpSpPr>
          <p:grpSpPr>
            <a:xfrm>
              <a:off x="42236938" y="9024255"/>
              <a:ext cx="8443086" cy="6427640"/>
              <a:chOff x="40296494" y="8246686"/>
              <a:chExt cx="8443086" cy="6427640"/>
            </a:xfrm>
          </p:grpSpPr>
          <p:sp>
            <p:nvSpPr>
              <p:cNvPr id="1851" name="Freeform 1850">
                <a:extLst>
                  <a:ext uri="{FF2B5EF4-FFF2-40B4-BE49-F238E27FC236}">
                    <a16:creationId xmlns:a16="http://schemas.microsoft.com/office/drawing/2014/main" id="{5AEB9887-9B14-D245-B239-2EB73C6F2012}"/>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52" name="Freeform 1851">
                <a:extLst>
                  <a:ext uri="{FF2B5EF4-FFF2-40B4-BE49-F238E27FC236}">
                    <a16:creationId xmlns:a16="http://schemas.microsoft.com/office/drawing/2014/main" id="{7C64F5BF-A756-234E-A8C1-C676AB176D50}"/>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53" name="Freeform 1852">
                <a:extLst>
                  <a:ext uri="{FF2B5EF4-FFF2-40B4-BE49-F238E27FC236}">
                    <a16:creationId xmlns:a16="http://schemas.microsoft.com/office/drawing/2014/main" id="{7A578791-0A1A-514C-A1F9-B27977E241D0}"/>
                  </a:ext>
                </a:extLst>
              </p:cNvPr>
              <p:cNvSpPr/>
              <p:nvPr/>
            </p:nvSpPr>
            <p:spPr>
              <a:xfrm>
                <a:off x="46625804" y="14101165"/>
                <a:ext cx="792666" cy="343896"/>
              </a:xfrm>
              <a:custGeom>
                <a:avLst/>
                <a:gdLst>
                  <a:gd name="connsiteX0" fmla="*/ 642643 w 792666"/>
                  <a:gd name="connsiteY0" fmla="*/ 45907 h 343896"/>
                  <a:gd name="connsiteX1" fmla="*/ 57099 w 792666"/>
                  <a:gd name="connsiteY1" fmla="*/ 309534 h 343896"/>
                  <a:gd name="connsiteX2" fmla="*/ 0 w 792666"/>
                  <a:gd name="connsiteY2" fmla="*/ 343897 h 343896"/>
                  <a:gd name="connsiteX3" fmla="*/ 792666 w 792666"/>
                  <a:gd name="connsiteY3" fmla="*/ 0 h 343896"/>
                </a:gdLst>
                <a:ahLst/>
                <a:cxnLst>
                  <a:cxn ang="0">
                    <a:pos x="connsiteX0" y="connsiteY0"/>
                  </a:cxn>
                  <a:cxn ang="0">
                    <a:pos x="connsiteX1" y="connsiteY1"/>
                  </a:cxn>
                  <a:cxn ang="0">
                    <a:pos x="connsiteX2" y="connsiteY2"/>
                  </a:cxn>
                  <a:cxn ang="0">
                    <a:pos x="connsiteX3" y="connsiteY3"/>
                  </a:cxn>
                </a:cxnLst>
                <a:rect l="l" t="t" r="r" b="b"/>
                <a:pathLst>
                  <a:path w="792666" h="343896">
                    <a:moveTo>
                      <a:pt x="642643" y="45907"/>
                    </a:moveTo>
                    <a:lnTo>
                      <a:pt x="57099" y="309534"/>
                    </a:lnTo>
                    <a:lnTo>
                      <a:pt x="0" y="343897"/>
                    </a:lnTo>
                    <a:lnTo>
                      <a:pt x="792666" y="0"/>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54" name="Freeform 1853">
                <a:extLst>
                  <a:ext uri="{FF2B5EF4-FFF2-40B4-BE49-F238E27FC236}">
                    <a16:creationId xmlns:a16="http://schemas.microsoft.com/office/drawing/2014/main" id="{48779CBA-BA2D-8E41-9C63-A69863669F32}"/>
                  </a:ext>
                </a:extLst>
              </p:cNvPr>
              <p:cNvSpPr/>
              <p:nvPr/>
            </p:nvSpPr>
            <p:spPr>
              <a:xfrm>
                <a:off x="46097360" y="14410699"/>
                <a:ext cx="585543" cy="263626"/>
              </a:xfrm>
              <a:custGeom>
                <a:avLst/>
                <a:gdLst>
                  <a:gd name="connsiteX0" fmla="*/ 0 w 585543"/>
                  <a:gd name="connsiteY0" fmla="*/ 263627 h 263626"/>
                  <a:gd name="connsiteX1" fmla="*/ 528444 w 585543"/>
                  <a:gd name="connsiteY1" fmla="*/ 34363 h 263626"/>
                  <a:gd name="connsiteX2" fmla="*/ 585543 w 585543"/>
                  <a:gd name="connsiteY2" fmla="*/ 0 h 263626"/>
                  <a:gd name="connsiteX3" fmla="*/ 345507 w 585543"/>
                  <a:gd name="connsiteY3" fmla="*/ 73451 h 263626"/>
                </a:gdLst>
                <a:ahLst/>
                <a:cxnLst>
                  <a:cxn ang="0">
                    <a:pos x="connsiteX0" y="connsiteY0"/>
                  </a:cxn>
                  <a:cxn ang="0">
                    <a:pos x="connsiteX1" y="connsiteY1"/>
                  </a:cxn>
                  <a:cxn ang="0">
                    <a:pos x="connsiteX2" y="connsiteY2"/>
                  </a:cxn>
                  <a:cxn ang="0">
                    <a:pos x="connsiteX3" y="connsiteY3"/>
                  </a:cxn>
                </a:cxnLst>
                <a:rect l="l" t="t" r="r" b="b"/>
                <a:pathLst>
                  <a:path w="585543" h="263626">
                    <a:moveTo>
                      <a:pt x="0" y="263627"/>
                    </a:moveTo>
                    <a:lnTo>
                      <a:pt x="528444" y="34363"/>
                    </a:lnTo>
                    <a:lnTo>
                      <a:pt x="585543" y="0"/>
                    </a:lnTo>
                    <a:lnTo>
                      <a:pt x="345507" y="73451"/>
                    </a:lnTo>
                    <a:close/>
                  </a:path>
                </a:pathLst>
              </a:custGeom>
              <a:solidFill>
                <a:srgbClr val="12317E"/>
              </a:solidFill>
              <a:ln w="9525" cap="flat">
                <a:solidFill>
                  <a:srgbClr val="000000"/>
                </a:solidFill>
                <a:prstDash val="solid"/>
                <a:miter/>
              </a:ln>
            </p:spPr>
            <p:txBody>
              <a:bodyPr rtlCol="0" anchor="ctr"/>
              <a:lstStyle/>
              <a:p>
                <a:endParaRPr lang="en-US"/>
              </a:p>
            </p:txBody>
          </p:sp>
          <p:sp>
            <p:nvSpPr>
              <p:cNvPr id="1855" name="Freeform 1854">
                <a:extLst>
                  <a:ext uri="{FF2B5EF4-FFF2-40B4-BE49-F238E27FC236}">
                    <a16:creationId xmlns:a16="http://schemas.microsoft.com/office/drawing/2014/main" id="{327BA575-DF31-CC49-B946-02C1F16A810A}"/>
                  </a:ext>
                </a:extLst>
              </p:cNvPr>
              <p:cNvSpPr/>
              <p:nvPr/>
            </p:nvSpPr>
            <p:spPr>
              <a:xfrm>
                <a:off x="48211137" y="13528004"/>
                <a:ext cx="528443" cy="229264"/>
              </a:xfrm>
              <a:custGeom>
                <a:avLst/>
                <a:gdLst>
                  <a:gd name="connsiteX0" fmla="*/ 528444 w 528443"/>
                  <a:gd name="connsiteY0" fmla="*/ 0 h 229264"/>
                  <a:gd name="connsiteX1" fmla="*/ 345507 w 528443"/>
                  <a:gd name="connsiteY1" fmla="*/ 39088 h 229264"/>
                  <a:gd name="connsiteX2" fmla="*/ 228398 w 528443"/>
                  <a:gd name="connsiteY2" fmla="*/ 91814 h 229264"/>
                  <a:gd name="connsiteX3" fmla="*/ 0 w 528443"/>
                  <a:gd name="connsiteY3" fmla="*/ 229265 h 229264"/>
                </a:gdLst>
                <a:ahLst/>
                <a:cxnLst>
                  <a:cxn ang="0">
                    <a:pos x="connsiteX0" y="connsiteY0"/>
                  </a:cxn>
                  <a:cxn ang="0">
                    <a:pos x="connsiteX1" y="connsiteY1"/>
                  </a:cxn>
                  <a:cxn ang="0">
                    <a:pos x="connsiteX2" y="connsiteY2"/>
                  </a:cxn>
                  <a:cxn ang="0">
                    <a:pos x="connsiteX3" y="connsiteY3"/>
                  </a:cxn>
                </a:cxnLst>
                <a:rect l="l" t="t" r="r" b="b"/>
                <a:pathLst>
                  <a:path w="528443" h="229264">
                    <a:moveTo>
                      <a:pt x="528444" y="0"/>
                    </a:moveTo>
                    <a:lnTo>
                      <a:pt x="345507" y="39088"/>
                    </a:lnTo>
                    <a:lnTo>
                      <a:pt x="228398" y="91814"/>
                    </a:lnTo>
                    <a:lnTo>
                      <a:pt x="0" y="229265"/>
                    </a:lnTo>
                    <a:close/>
                  </a:path>
                </a:pathLst>
              </a:custGeom>
              <a:solidFill>
                <a:srgbClr val="12317E"/>
              </a:solidFill>
              <a:ln w="9525" cap="flat">
                <a:solidFill>
                  <a:srgbClr val="000000"/>
                </a:solidFill>
                <a:prstDash val="solid"/>
                <a:miter/>
              </a:ln>
            </p:spPr>
            <p:txBody>
              <a:bodyPr rtlCol="0" anchor="ctr"/>
              <a:lstStyle/>
              <a:p>
                <a:endParaRPr lang="en-US"/>
              </a:p>
            </p:txBody>
          </p:sp>
          <p:sp>
            <p:nvSpPr>
              <p:cNvPr id="1856" name="Freeform 1855">
                <a:extLst>
                  <a:ext uri="{FF2B5EF4-FFF2-40B4-BE49-F238E27FC236}">
                    <a16:creationId xmlns:a16="http://schemas.microsoft.com/office/drawing/2014/main" id="{281AAFBD-8C86-5146-A662-93708DA70464}"/>
                  </a:ext>
                </a:extLst>
              </p:cNvPr>
              <p:cNvSpPr/>
              <p:nvPr/>
            </p:nvSpPr>
            <p:spPr>
              <a:xfrm>
                <a:off x="47268447" y="13619818"/>
                <a:ext cx="1171087" cy="527253"/>
              </a:xfrm>
              <a:custGeom>
                <a:avLst/>
                <a:gdLst>
                  <a:gd name="connsiteX0" fmla="*/ 1171087 w 1171087"/>
                  <a:gd name="connsiteY0" fmla="*/ 0 h 527253"/>
                  <a:gd name="connsiteX1" fmla="*/ 871041 w 1171087"/>
                  <a:gd name="connsiteY1" fmla="*/ 91814 h 527253"/>
                  <a:gd name="connsiteX2" fmla="*/ 285498 w 1171087"/>
                  <a:gd name="connsiteY2" fmla="*/ 355441 h 527253"/>
                  <a:gd name="connsiteX3" fmla="*/ 0 w 1171087"/>
                  <a:gd name="connsiteY3" fmla="*/ 527254 h 527253"/>
                  <a:gd name="connsiteX4" fmla="*/ 150023 w 1171087"/>
                  <a:gd name="connsiteY4" fmla="*/ 481347 h 527253"/>
                  <a:gd name="connsiteX5" fmla="*/ 942690 w 1171087"/>
                  <a:gd name="connsiteY5" fmla="*/ 137450 h 52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1087" h="527253">
                    <a:moveTo>
                      <a:pt x="1171087" y="0"/>
                    </a:moveTo>
                    <a:lnTo>
                      <a:pt x="871041" y="91814"/>
                    </a:lnTo>
                    <a:lnTo>
                      <a:pt x="285498" y="355441"/>
                    </a:lnTo>
                    <a:lnTo>
                      <a:pt x="0" y="527254"/>
                    </a:lnTo>
                    <a:lnTo>
                      <a:pt x="150023" y="481347"/>
                    </a:lnTo>
                    <a:lnTo>
                      <a:pt x="942690" y="137450"/>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57" name="Freeform 1856">
                <a:extLst>
                  <a:ext uri="{FF2B5EF4-FFF2-40B4-BE49-F238E27FC236}">
                    <a16:creationId xmlns:a16="http://schemas.microsoft.com/office/drawing/2014/main" id="{28C8FF1B-0905-C843-A576-AAAF10313F9C}"/>
                  </a:ext>
                </a:extLst>
              </p:cNvPr>
              <p:cNvSpPr/>
              <p:nvPr/>
            </p:nvSpPr>
            <p:spPr>
              <a:xfrm>
                <a:off x="46442867" y="13975259"/>
                <a:ext cx="1111078" cy="508891"/>
              </a:xfrm>
              <a:custGeom>
                <a:avLst/>
                <a:gdLst>
                  <a:gd name="connsiteX0" fmla="*/ 825580 w 1111078"/>
                  <a:gd name="connsiteY0" fmla="*/ 171813 h 508891"/>
                  <a:gd name="connsiteX1" fmla="*/ 1111078 w 1111078"/>
                  <a:gd name="connsiteY1" fmla="*/ 0 h 508891"/>
                  <a:gd name="connsiteX2" fmla="*/ 811032 w 1111078"/>
                  <a:gd name="connsiteY2" fmla="*/ 91814 h 508891"/>
                  <a:gd name="connsiteX3" fmla="*/ 518260 w 1111078"/>
                  <a:gd name="connsiteY3" fmla="*/ 223627 h 508891"/>
                  <a:gd name="connsiteX4" fmla="*/ 0 w 1111078"/>
                  <a:gd name="connsiteY4" fmla="*/ 508891 h 508891"/>
                  <a:gd name="connsiteX5" fmla="*/ 240037 w 1111078"/>
                  <a:gd name="connsiteY5" fmla="*/ 435440 h 508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1078" h="508891">
                    <a:moveTo>
                      <a:pt x="825580" y="171813"/>
                    </a:moveTo>
                    <a:lnTo>
                      <a:pt x="1111078" y="0"/>
                    </a:lnTo>
                    <a:lnTo>
                      <a:pt x="811032" y="91814"/>
                    </a:lnTo>
                    <a:lnTo>
                      <a:pt x="518260" y="223627"/>
                    </a:lnTo>
                    <a:lnTo>
                      <a:pt x="0" y="508891"/>
                    </a:lnTo>
                    <a:lnTo>
                      <a:pt x="240037" y="435440"/>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58" name="Freeform 1857">
                <a:extLst>
                  <a:ext uri="{FF2B5EF4-FFF2-40B4-BE49-F238E27FC236}">
                    <a16:creationId xmlns:a16="http://schemas.microsoft.com/office/drawing/2014/main" id="{1BFD4B4B-FF10-8D4E-9505-1CA4F6647B44}"/>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59" name="Freeform 1858">
                <a:extLst>
                  <a:ext uri="{FF2B5EF4-FFF2-40B4-BE49-F238E27FC236}">
                    <a16:creationId xmlns:a16="http://schemas.microsoft.com/office/drawing/2014/main" id="{5D787A3A-8EEB-9D44-85C5-407F9FF71AB3}"/>
                  </a:ext>
                </a:extLst>
              </p:cNvPr>
              <p:cNvSpPr/>
              <p:nvPr/>
            </p:nvSpPr>
            <p:spPr>
              <a:xfrm>
                <a:off x="48139488" y="13567093"/>
                <a:ext cx="417155" cy="144539"/>
              </a:xfrm>
              <a:custGeom>
                <a:avLst/>
                <a:gdLst>
                  <a:gd name="connsiteX0" fmla="*/ 0 w 417155"/>
                  <a:gd name="connsiteY0" fmla="*/ 144539 h 144539"/>
                  <a:gd name="connsiteX1" fmla="*/ 300046 w 417155"/>
                  <a:gd name="connsiteY1" fmla="*/ 52725 h 144539"/>
                  <a:gd name="connsiteX2" fmla="*/ 417155 w 417155"/>
                  <a:gd name="connsiteY2" fmla="*/ 0 h 144539"/>
                  <a:gd name="connsiteX3" fmla="*/ 142749 w 417155"/>
                  <a:gd name="connsiteY3" fmla="*/ 58632 h 144539"/>
                </a:gdLst>
                <a:ahLst/>
                <a:cxnLst>
                  <a:cxn ang="0">
                    <a:pos x="connsiteX0" y="connsiteY0"/>
                  </a:cxn>
                  <a:cxn ang="0">
                    <a:pos x="connsiteX1" y="connsiteY1"/>
                  </a:cxn>
                  <a:cxn ang="0">
                    <a:pos x="connsiteX2" y="connsiteY2"/>
                  </a:cxn>
                  <a:cxn ang="0">
                    <a:pos x="connsiteX3" y="connsiteY3"/>
                  </a:cxn>
                </a:cxnLst>
                <a:rect l="l" t="t" r="r" b="b"/>
                <a:pathLst>
                  <a:path w="417155" h="144539">
                    <a:moveTo>
                      <a:pt x="0" y="144539"/>
                    </a:moveTo>
                    <a:lnTo>
                      <a:pt x="300046" y="52725"/>
                    </a:lnTo>
                    <a:lnTo>
                      <a:pt x="417155" y="0"/>
                    </a:lnTo>
                    <a:lnTo>
                      <a:pt x="142749" y="58632"/>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60" name="Freeform 1859">
                <a:extLst>
                  <a:ext uri="{FF2B5EF4-FFF2-40B4-BE49-F238E27FC236}">
                    <a16:creationId xmlns:a16="http://schemas.microsoft.com/office/drawing/2014/main" id="{893EAE89-1467-174C-AAE6-77D77A07D22C}"/>
                  </a:ext>
                </a:extLst>
              </p:cNvPr>
              <p:cNvSpPr/>
              <p:nvPr/>
            </p:nvSpPr>
            <p:spPr>
              <a:xfrm>
                <a:off x="47253898" y="13625725"/>
                <a:ext cx="1028338" cy="441347"/>
              </a:xfrm>
              <a:custGeom>
                <a:avLst/>
                <a:gdLst>
                  <a:gd name="connsiteX0" fmla="*/ 885590 w 1028338"/>
                  <a:gd name="connsiteY0" fmla="*/ 85907 h 441347"/>
                  <a:gd name="connsiteX1" fmla="*/ 1028339 w 1028338"/>
                  <a:gd name="connsiteY1" fmla="*/ 0 h 441347"/>
                  <a:gd name="connsiteX2" fmla="*/ 753933 w 1028338"/>
                  <a:gd name="connsiteY2" fmla="*/ 58633 h 441347"/>
                  <a:gd name="connsiteX3" fmla="*/ 285498 w 1028338"/>
                  <a:gd name="connsiteY3" fmla="*/ 269534 h 441347"/>
                  <a:gd name="connsiteX4" fmla="*/ 0 w 1028338"/>
                  <a:gd name="connsiteY4" fmla="*/ 441348 h 441347"/>
                  <a:gd name="connsiteX5" fmla="*/ 300046 w 1028338"/>
                  <a:gd name="connsiteY5" fmla="*/ 349534 h 44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8338" h="441347">
                    <a:moveTo>
                      <a:pt x="885590" y="85907"/>
                    </a:moveTo>
                    <a:lnTo>
                      <a:pt x="1028339" y="0"/>
                    </a:lnTo>
                    <a:lnTo>
                      <a:pt x="753933" y="58633"/>
                    </a:lnTo>
                    <a:lnTo>
                      <a:pt x="285498" y="269534"/>
                    </a:lnTo>
                    <a:lnTo>
                      <a:pt x="0" y="441348"/>
                    </a:lnTo>
                    <a:lnTo>
                      <a:pt x="300046" y="349534"/>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61" name="Freeform 1860">
                <a:extLst>
                  <a:ext uri="{FF2B5EF4-FFF2-40B4-BE49-F238E27FC236}">
                    <a16:creationId xmlns:a16="http://schemas.microsoft.com/office/drawing/2014/main" id="{12397309-B7D4-7641-8E25-0F5BCAA07B0A}"/>
                  </a:ext>
                </a:extLst>
              </p:cNvPr>
              <p:cNvSpPr/>
              <p:nvPr/>
            </p:nvSpPr>
            <p:spPr>
              <a:xfrm>
                <a:off x="46961126" y="13895260"/>
                <a:ext cx="578269" cy="303626"/>
              </a:xfrm>
              <a:custGeom>
                <a:avLst/>
                <a:gdLst>
                  <a:gd name="connsiteX0" fmla="*/ 292772 w 578269"/>
                  <a:gd name="connsiteY0" fmla="*/ 171813 h 303626"/>
                  <a:gd name="connsiteX1" fmla="*/ 578269 w 578269"/>
                  <a:gd name="connsiteY1" fmla="*/ 0 h 303626"/>
                  <a:gd name="connsiteX2" fmla="*/ 518260 w 578269"/>
                  <a:gd name="connsiteY2" fmla="*/ 18363 h 303626"/>
                  <a:gd name="connsiteX3" fmla="*/ 0 w 578269"/>
                  <a:gd name="connsiteY3" fmla="*/ 303626 h 303626"/>
                </a:gdLst>
                <a:ahLst/>
                <a:cxnLst>
                  <a:cxn ang="0">
                    <a:pos x="connsiteX0" y="connsiteY0"/>
                  </a:cxn>
                  <a:cxn ang="0">
                    <a:pos x="connsiteX1" y="connsiteY1"/>
                  </a:cxn>
                  <a:cxn ang="0">
                    <a:pos x="connsiteX2" y="connsiteY2"/>
                  </a:cxn>
                  <a:cxn ang="0">
                    <a:pos x="connsiteX3" y="connsiteY3"/>
                  </a:cxn>
                </a:cxnLst>
                <a:rect l="l" t="t" r="r" b="b"/>
                <a:pathLst>
                  <a:path w="578269" h="303626">
                    <a:moveTo>
                      <a:pt x="292772" y="171813"/>
                    </a:moveTo>
                    <a:lnTo>
                      <a:pt x="578269" y="0"/>
                    </a:lnTo>
                    <a:lnTo>
                      <a:pt x="518260" y="18363"/>
                    </a:lnTo>
                    <a:lnTo>
                      <a:pt x="0" y="303626"/>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62" name="Freeform 1861">
                <a:extLst>
                  <a:ext uri="{FF2B5EF4-FFF2-40B4-BE49-F238E27FC236}">
                    <a16:creationId xmlns:a16="http://schemas.microsoft.com/office/drawing/2014/main" id="{F058BEF5-9DC7-AA42-94E3-4F93499E9610}"/>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63" name="Freeform 1862">
                <a:extLst>
                  <a:ext uri="{FF2B5EF4-FFF2-40B4-BE49-F238E27FC236}">
                    <a16:creationId xmlns:a16="http://schemas.microsoft.com/office/drawing/2014/main" id="{77AE6676-AD2A-FE49-81DA-95D821E5A0A9}"/>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64" name="Freeform 1863">
                <a:extLst>
                  <a:ext uri="{FF2B5EF4-FFF2-40B4-BE49-F238E27FC236}">
                    <a16:creationId xmlns:a16="http://schemas.microsoft.com/office/drawing/2014/main" id="{6D8C02B0-C886-D94C-8403-586DA0E76CE9}"/>
                  </a:ext>
                </a:extLst>
              </p:cNvPr>
              <p:cNvSpPr/>
              <p:nvPr/>
            </p:nvSpPr>
            <p:spPr>
              <a:xfrm>
                <a:off x="47479386" y="13684358"/>
                <a:ext cx="528443" cy="229264"/>
              </a:xfrm>
              <a:custGeom>
                <a:avLst/>
                <a:gdLst>
                  <a:gd name="connsiteX0" fmla="*/ 345507 w 528443"/>
                  <a:gd name="connsiteY0" fmla="*/ 39088 h 229264"/>
                  <a:gd name="connsiteX1" fmla="*/ 0 w 528443"/>
                  <a:gd name="connsiteY1" fmla="*/ 229264 h 229264"/>
                  <a:gd name="connsiteX2" fmla="*/ 60009 w 528443"/>
                  <a:gd name="connsiteY2" fmla="*/ 210901 h 229264"/>
                  <a:gd name="connsiteX3" fmla="*/ 528444 w 528443"/>
                  <a:gd name="connsiteY3" fmla="*/ 0 h 229264"/>
                </a:gdLst>
                <a:ahLst/>
                <a:cxnLst>
                  <a:cxn ang="0">
                    <a:pos x="connsiteX0" y="connsiteY0"/>
                  </a:cxn>
                  <a:cxn ang="0">
                    <a:pos x="connsiteX1" y="connsiteY1"/>
                  </a:cxn>
                  <a:cxn ang="0">
                    <a:pos x="connsiteX2" y="connsiteY2"/>
                  </a:cxn>
                  <a:cxn ang="0">
                    <a:pos x="connsiteX3" y="connsiteY3"/>
                  </a:cxn>
                </a:cxnLst>
                <a:rect l="l" t="t" r="r" b="b"/>
                <a:pathLst>
                  <a:path w="528443" h="229264">
                    <a:moveTo>
                      <a:pt x="345507" y="39088"/>
                    </a:moveTo>
                    <a:lnTo>
                      <a:pt x="0" y="229264"/>
                    </a:lnTo>
                    <a:lnTo>
                      <a:pt x="60009" y="210901"/>
                    </a:lnTo>
                    <a:lnTo>
                      <a:pt x="528444" y="0"/>
                    </a:lnTo>
                    <a:close/>
                  </a:path>
                </a:pathLst>
              </a:custGeom>
              <a:solidFill>
                <a:srgbClr val="12317E"/>
              </a:solidFill>
              <a:ln w="9525" cap="flat">
                <a:solidFill>
                  <a:srgbClr val="000000"/>
                </a:solidFill>
                <a:prstDash val="solid"/>
                <a:miter/>
              </a:ln>
            </p:spPr>
            <p:txBody>
              <a:bodyPr rtlCol="0" anchor="ctr"/>
              <a:lstStyle/>
              <a:p>
                <a:endParaRPr lang="en-US"/>
              </a:p>
            </p:txBody>
          </p:sp>
          <p:sp>
            <p:nvSpPr>
              <p:cNvPr id="1865" name="Freeform 1864">
                <a:extLst>
                  <a:ext uri="{FF2B5EF4-FFF2-40B4-BE49-F238E27FC236}">
                    <a16:creationId xmlns:a16="http://schemas.microsoft.com/office/drawing/2014/main" id="{6AB00BED-1A30-F141-80DF-D247691CF770}"/>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66" name="Freeform 1865">
                <a:extLst>
                  <a:ext uri="{FF2B5EF4-FFF2-40B4-BE49-F238E27FC236}">
                    <a16:creationId xmlns:a16="http://schemas.microsoft.com/office/drawing/2014/main" id="{854E16D6-FB01-084A-AA18-ECBF71154197}"/>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grpSp>
        <p:grpSp>
          <p:nvGrpSpPr>
            <p:cNvPr id="1867" name="Graphic 978">
              <a:extLst>
                <a:ext uri="{FF2B5EF4-FFF2-40B4-BE49-F238E27FC236}">
                  <a16:creationId xmlns:a16="http://schemas.microsoft.com/office/drawing/2014/main" id="{E4DDE16E-AD7C-8A43-A293-04E3B960739E}"/>
                </a:ext>
              </a:extLst>
            </p:cNvPr>
            <p:cNvGrpSpPr/>
            <p:nvPr/>
          </p:nvGrpSpPr>
          <p:grpSpPr>
            <a:xfrm>
              <a:off x="42236938" y="9024255"/>
              <a:ext cx="4640969" cy="4908244"/>
              <a:chOff x="40296494" y="8246686"/>
              <a:chExt cx="4640969" cy="4908244"/>
            </a:xfrm>
          </p:grpSpPr>
          <p:sp>
            <p:nvSpPr>
              <p:cNvPr id="1868" name="Freeform 1867">
                <a:extLst>
                  <a:ext uri="{FF2B5EF4-FFF2-40B4-BE49-F238E27FC236}">
                    <a16:creationId xmlns:a16="http://schemas.microsoft.com/office/drawing/2014/main" id="{F0AABB85-7561-7846-BC69-3B78D90E1CB1}"/>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69" name="Freeform 1868">
                <a:extLst>
                  <a:ext uri="{FF2B5EF4-FFF2-40B4-BE49-F238E27FC236}">
                    <a16:creationId xmlns:a16="http://schemas.microsoft.com/office/drawing/2014/main" id="{A42467CF-3470-F14C-8B65-12A3421C5FE1}"/>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70" name="Freeform 1869">
                <a:extLst>
                  <a:ext uri="{FF2B5EF4-FFF2-40B4-BE49-F238E27FC236}">
                    <a16:creationId xmlns:a16="http://schemas.microsoft.com/office/drawing/2014/main" id="{F72403BF-5B65-CE4D-9267-AA0A5B430199}"/>
                  </a:ext>
                </a:extLst>
              </p:cNvPr>
              <p:cNvSpPr/>
              <p:nvPr/>
            </p:nvSpPr>
            <p:spPr>
              <a:xfrm>
                <a:off x="44304163" y="10825835"/>
                <a:ext cx="165324" cy="668358"/>
              </a:xfrm>
              <a:custGeom>
                <a:avLst/>
                <a:gdLst>
                  <a:gd name="connsiteX0" fmla="*/ 94106 w 165324"/>
                  <a:gd name="connsiteY0" fmla="*/ 667391 h 668358"/>
                  <a:gd name="connsiteX1" fmla="*/ 165325 w 165324"/>
                  <a:gd name="connsiteY1" fmla="*/ 110909 h 668358"/>
                  <a:gd name="connsiteX2" fmla="*/ 141926 w 165324"/>
                  <a:gd name="connsiteY2" fmla="*/ 0 h 668358"/>
                  <a:gd name="connsiteX3" fmla="*/ 0 w 165324"/>
                  <a:gd name="connsiteY3" fmla="*/ 668359 h 668358"/>
                </a:gdLst>
                <a:ahLst/>
                <a:cxnLst>
                  <a:cxn ang="0">
                    <a:pos x="connsiteX0" y="connsiteY0"/>
                  </a:cxn>
                  <a:cxn ang="0">
                    <a:pos x="connsiteX1" y="connsiteY1"/>
                  </a:cxn>
                  <a:cxn ang="0">
                    <a:pos x="connsiteX2" y="connsiteY2"/>
                  </a:cxn>
                  <a:cxn ang="0">
                    <a:pos x="connsiteX3" y="connsiteY3"/>
                  </a:cxn>
                </a:cxnLst>
                <a:rect l="l" t="t" r="r" b="b"/>
                <a:pathLst>
                  <a:path w="165324" h="668358">
                    <a:moveTo>
                      <a:pt x="94106" y="667391"/>
                    </a:moveTo>
                    <a:lnTo>
                      <a:pt x="165325" y="110909"/>
                    </a:lnTo>
                    <a:lnTo>
                      <a:pt x="141926" y="0"/>
                    </a:lnTo>
                    <a:lnTo>
                      <a:pt x="0" y="668359"/>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71" name="Freeform 1870">
                <a:extLst>
                  <a:ext uri="{FF2B5EF4-FFF2-40B4-BE49-F238E27FC236}">
                    <a16:creationId xmlns:a16="http://schemas.microsoft.com/office/drawing/2014/main" id="{82F193D6-AA9B-FC44-8F9E-8CC1765F3D33}"/>
                  </a:ext>
                </a:extLst>
              </p:cNvPr>
              <p:cNvSpPr/>
              <p:nvPr/>
            </p:nvSpPr>
            <p:spPr>
              <a:xfrm>
                <a:off x="44446089" y="10380263"/>
                <a:ext cx="173968" cy="556481"/>
              </a:xfrm>
              <a:custGeom>
                <a:avLst/>
                <a:gdLst>
                  <a:gd name="connsiteX0" fmla="*/ 94617 w 173968"/>
                  <a:gd name="connsiteY0" fmla="*/ 0 h 556481"/>
                  <a:gd name="connsiteX1" fmla="*/ 0 w 173968"/>
                  <a:gd name="connsiteY1" fmla="*/ 445572 h 556481"/>
                  <a:gd name="connsiteX2" fmla="*/ 23399 w 173968"/>
                  <a:gd name="connsiteY2" fmla="*/ 556482 h 556481"/>
                  <a:gd name="connsiteX3" fmla="*/ 173969 w 173968"/>
                  <a:gd name="connsiteY3" fmla="*/ 554934 h 556481"/>
                </a:gdLst>
                <a:ahLst/>
                <a:cxnLst>
                  <a:cxn ang="0">
                    <a:pos x="connsiteX0" y="connsiteY0"/>
                  </a:cxn>
                  <a:cxn ang="0">
                    <a:pos x="connsiteX1" y="connsiteY1"/>
                  </a:cxn>
                  <a:cxn ang="0">
                    <a:pos x="connsiteX2" y="connsiteY2"/>
                  </a:cxn>
                  <a:cxn ang="0">
                    <a:pos x="connsiteX3" y="connsiteY3"/>
                  </a:cxn>
                </a:cxnLst>
                <a:rect l="l" t="t" r="r" b="b"/>
                <a:pathLst>
                  <a:path w="173968" h="556481">
                    <a:moveTo>
                      <a:pt x="94617" y="0"/>
                    </a:moveTo>
                    <a:lnTo>
                      <a:pt x="0" y="445572"/>
                    </a:lnTo>
                    <a:lnTo>
                      <a:pt x="23399" y="556482"/>
                    </a:lnTo>
                    <a:lnTo>
                      <a:pt x="173969" y="554934"/>
                    </a:lnTo>
                    <a:close/>
                  </a:path>
                </a:pathLst>
              </a:custGeom>
              <a:solidFill>
                <a:srgbClr val="12317E"/>
              </a:solidFill>
              <a:ln w="9525" cap="flat">
                <a:solidFill>
                  <a:srgbClr val="000000"/>
                </a:solidFill>
                <a:prstDash val="solid"/>
                <a:miter/>
              </a:ln>
            </p:spPr>
            <p:txBody>
              <a:bodyPr rtlCol="0" anchor="ctr"/>
              <a:lstStyle/>
              <a:p>
                <a:endParaRPr lang="en-US"/>
              </a:p>
            </p:txBody>
          </p:sp>
          <p:sp>
            <p:nvSpPr>
              <p:cNvPr id="1872" name="Freeform 1871">
                <a:extLst>
                  <a:ext uri="{FF2B5EF4-FFF2-40B4-BE49-F238E27FC236}">
                    <a16:creationId xmlns:a16="http://schemas.microsoft.com/office/drawing/2014/main" id="{B8F97BA7-7633-384B-8B19-3FABAC43891D}"/>
                  </a:ext>
                </a:extLst>
              </p:cNvPr>
              <p:cNvSpPr/>
              <p:nvPr/>
            </p:nvSpPr>
            <p:spPr>
              <a:xfrm>
                <a:off x="44067621" y="12162552"/>
                <a:ext cx="188212" cy="554933"/>
              </a:xfrm>
              <a:custGeom>
                <a:avLst/>
                <a:gdLst>
                  <a:gd name="connsiteX0" fmla="*/ 0 w 188212"/>
                  <a:gd name="connsiteY0" fmla="*/ 445572 h 554933"/>
                  <a:gd name="connsiteX1" fmla="*/ 173968 w 188212"/>
                  <a:gd name="connsiteY1" fmla="*/ 554934 h 554933"/>
                  <a:gd name="connsiteX2" fmla="*/ 188212 w 188212"/>
                  <a:gd name="connsiteY2" fmla="*/ 443637 h 554933"/>
                  <a:gd name="connsiteX3" fmla="*/ 94617 w 188212"/>
                  <a:gd name="connsiteY3" fmla="*/ 0 h 554933"/>
                </a:gdLst>
                <a:ahLst/>
                <a:cxnLst>
                  <a:cxn ang="0">
                    <a:pos x="connsiteX0" y="connsiteY0"/>
                  </a:cxn>
                  <a:cxn ang="0">
                    <a:pos x="connsiteX1" y="connsiteY1"/>
                  </a:cxn>
                  <a:cxn ang="0">
                    <a:pos x="connsiteX2" y="connsiteY2"/>
                  </a:cxn>
                  <a:cxn ang="0">
                    <a:pos x="connsiteX3" y="connsiteY3"/>
                  </a:cxn>
                </a:cxnLst>
                <a:rect l="l" t="t" r="r" b="b"/>
                <a:pathLst>
                  <a:path w="188212" h="554933">
                    <a:moveTo>
                      <a:pt x="0" y="445572"/>
                    </a:moveTo>
                    <a:lnTo>
                      <a:pt x="173968" y="554934"/>
                    </a:lnTo>
                    <a:lnTo>
                      <a:pt x="188212" y="443637"/>
                    </a:lnTo>
                    <a:lnTo>
                      <a:pt x="94617" y="0"/>
                    </a:lnTo>
                    <a:close/>
                  </a:path>
                </a:pathLst>
              </a:custGeom>
              <a:solidFill>
                <a:srgbClr val="12317E"/>
              </a:solidFill>
              <a:ln w="9525" cap="flat">
                <a:solidFill>
                  <a:srgbClr val="000000"/>
                </a:solidFill>
                <a:prstDash val="solid"/>
                <a:miter/>
              </a:ln>
            </p:spPr>
            <p:txBody>
              <a:bodyPr rtlCol="0" anchor="ctr"/>
              <a:lstStyle/>
              <a:p>
                <a:endParaRPr lang="en-US"/>
              </a:p>
            </p:txBody>
          </p:sp>
          <p:sp>
            <p:nvSpPr>
              <p:cNvPr id="1873" name="Freeform 1872">
                <a:extLst>
                  <a:ext uri="{FF2B5EF4-FFF2-40B4-BE49-F238E27FC236}">
                    <a16:creationId xmlns:a16="http://schemas.microsoft.com/office/drawing/2014/main" id="{57C19049-5B56-7340-B8F5-D03E52B5F5A5}"/>
                  </a:ext>
                </a:extLst>
              </p:cNvPr>
              <p:cNvSpPr/>
              <p:nvPr/>
            </p:nvSpPr>
            <p:spPr>
              <a:xfrm>
                <a:off x="44162238" y="11493226"/>
                <a:ext cx="353025" cy="1112963"/>
              </a:xfrm>
              <a:custGeom>
                <a:avLst/>
                <a:gdLst>
                  <a:gd name="connsiteX0" fmla="*/ 93595 w 353025"/>
                  <a:gd name="connsiteY0" fmla="*/ 1112964 h 1112963"/>
                  <a:gd name="connsiteX1" fmla="*/ 281807 w 353025"/>
                  <a:gd name="connsiteY1" fmla="*/ 1111028 h 1112963"/>
                  <a:gd name="connsiteX2" fmla="*/ 353026 w 353025"/>
                  <a:gd name="connsiteY2" fmla="*/ 554547 h 1112963"/>
                  <a:gd name="connsiteX3" fmla="*/ 236032 w 353025"/>
                  <a:gd name="connsiteY3" fmla="*/ 0 h 1112963"/>
                  <a:gd name="connsiteX4" fmla="*/ 141926 w 353025"/>
                  <a:gd name="connsiteY4" fmla="*/ 968 h 1112963"/>
                  <a:gd name="connsiteX5" fmla="*/ 0 w 353025"/>
                  <a:gd name="connsiteY5" fmla="*/ 669326 h 1112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025" h="1112963">
                    <a:moveTo>
                      <a:pt x="93595" y="1112964"/>
                    </a:moveTo>
                    <a:lnTo>
                      <a:pt x="281807" y="1111028"/>
                    </a:lnTo>
                    <a:lnTo>
                      <a:pt x="353026" y="554547"/>
                    </a:lnTo>
                    <a:lnTo>
                      <a:pt x="236032" y="0"/>
                    </a:lnTo>
                    <a:lnTo>
                      <a:pt x="141926" y="968"/>
                    </a:lnTo>
                    <a:lnTo>
                      <a:pt x="0" y="669326"/>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74" name="Freeform 1873">
                <a:extLst>
                  <a:ext uri="{FF2B5EF4-FFF2-40B4-BE49-F238E27FC236}">
                    <a16:creationId xmlns:a16="http://schemas.microsoft.com/office/drawing/2014/main" id="{97EA4888-73F8-8840-87ED-6D117BFF58A5}"/>
                  </a:ext>
                </a:extLst>
              </p:cNvPr>
              <p:cNvSpPr/>
              <p:nvPr/>
            </p:nvSpPr>
            <p:spPr>
              <a:xfrm>
                <a:off x="44398270" y="10935196"/>
                <a:ext cx="340814" cy="1112576"/>
              </a:xfrm>
              <a:custGeom>
                <a:avLst/>
                <a:gdLst>
                  <a:gd name="connsiteX0" fmla="*/ 0 w 340814"/>
                  <a:gd name="connsiteY0" fmla="*/ 558030 h 1112576"/>
                  <a:gd name="connsiteX1" fmla="*/ 116994 w 340814"/>
                  <a:gd name="connsiteY1" fmla="*/ 1112576 h 1112576"/>
                  <a:gd name="connsiteX2" fmla="*/ 305206 w 340814"/>
                  <a:gd name="connsiteY2" fmla="*/ 1110641 h 1112576"/>
                  <a:gd name="connsiteX3" fmla="*/ 340815 w 340814"/>
                  <a:gd name="connsiteY3" fmla="*/ 832400 h 1112576"/>
                  <a:gd name="connsiteX4" fmla="*/ 221788 w 340814"/>
                  <a:gd name="connsiteY4" fmla="*/ 0 h 1112576"/>
                  <a:gd name="connsiteX5" fmla="*/ 71218 w 340814"/>
                  <a:gd name="connsiteY5" fmla="*/ 1548 h 111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814" h="1112576">
                    <a:moveTo>
                      <a:pt x="0" y="558030"/>
                    </a:moveTo>
                    <a:lnTo>
                      <a:pt x="116994" y="1112576"/>
                    </a:lnTo>
                    <a:lnTo>
                      <a:pt x="305206" y="1110641"/>
                    </a:lnTo>
                    <a:lnTo>
                      <a:pt x="340815" y="832400"/>
                    </a:lnTo>
                    <a:lnTo>
                      <a:pt x="221788" y="0"/>
                    </a:lnTo>
                    <a:lnTo>
                      <a:pt x="71218" y="1548"/>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75" name="Freeform 1874">
                <a:extLst>
                  <a:ext uri="{FF2B5EF4-FFF2-40B4-BE49-F238E27FC236}">
                    <a16:creationId xmlns:a16="http://schemas.microsoft.com/office/drawing/2014/main" id="{F152E55F-C080-6546-BB31-D03239400D2A}"/>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76" name="Freeform 1875">
                <a:extLst>
                  <a:ext uri="{FF2B5EF4-FFF2-40B4-BE49-F238E27FC236}">
                    <a16:creationId xmlns:a16="http://schemas.microsoft.com/office/drawing/2014/main" id="{4A484CDD-B987-8E40-BB0D-0E906A4185AD}"/>
                  </a:ext>
                </a:extLst>
              </p:cNvPr>
              <p:cNvSpPr/>
              <p:nvPr/>
            </p:nvSpPr>
            <p:spPr>
              <a:xfrm>
                <a:off x="44241589" y="12604254"/>
                <a:ext cx="260952" cy="277273"/>
              </a:xfrm>
              <a:custGeom>
                <a:avLst/>
                <a:gdLst>
                  <a:gd name="connsiteX0" fmla="*/ 202456 w 260952"/>
                  <a:gd name="connsiteY0" fmla="*/ 0 h 277273"/>
                  <a:gd name="connsiteX1" fmla="*/ 14244 w 260952"/>
                  <a:gd name="connsiteY1" fmla="*/ 1935 h 277273"/>
                  <a:gd name="connsiteX2" fmla="*/ 0 w 260952"/>
                  <a:gd name="connsiteY2" fmla="*/ 113232 h 277273"/>
                  <a:gd name="connsiteX3" fmla="*/ 260953 w 260952"/>
                  <a:gd name="connsiteY3" fmla="*/ 277273 h 277273"/>
                </a:gdLst>
                <a:ahLst/>
                <a:cxnLst>
                  <a:cxn ang="0">
                    <a:pos x="connsiteX0" y="connsiteY0"/>
                  </a:cxn>
                  <a:cxn ang="0">
                    <a:pos x="connsiteX1" y="connsiteY1"/>
                  </a:cxn>
                  <a:cxn ang="0">
                    <a:pos x="connsiteX2" y="connsiteY2"/>
                  </a:cxn>
                  <a:cxn ang="0">
                    <a:pos x="connsiteX3" y="connsiteY3"/>
                  </a:cxn>
                </a:cxnLst>
                <a:rect l="l" t="t" r="r" b="b"/>
                <a:pathLst>
                  <a:path w="260952" h="277273">
                    <a:moveTo>
                      <a:pt x="202456" y="0"/>
                    </a:moveTo>
                    <a:lnTo>
                      <a:pt x="14244" y="1935"/>
                    </a:lnTo>
                    <a:lnTo>
                      <a:pt x="0" y="113232"/>
                    </a:lnTo>
                    <a:lnTo>
                      <a:pt x="260953" y="277273"/>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77" name="Freeform 1876">
                <a:extLst>
                  <a:ext uri="{FF2B5EF4-FFF2-40B4-BE49-F238E27FC236}">
                    <a16:creationId xmlns:a16="http://schemas.microsoft.com/office/drawing/2014/main" id="{E68F8CD2-D3E7-B748-800A-26608628E888}"/>
                  </a:ext>
                </a:extLst>
              </p:cNvPr>
              <p:cNvSpPr/>
              <p:nvPr/>
            </p:nvSpPr>
            <p:spPr>
              <a:xfrm>
                <a:off x="44444045" y="12045837"/>
                <a:ext cx="376424" cy="999731"/>
              </a:xfrm>
              <a:custGeom>
                <a:avLst/>
                <a:gdLst>
                  <a:gd name="connsiteX0" fmla="*/ 0 w 376424"/>
                  <a:gd name="connsiteY0" fmla="*/ 558417 h 999731"/>
                  <a:gd name="connsiteX1" fmla="*/ 58497 w 376424"/>
                  <a:gd name="connsiteY1" fmla="*/ 835690 h 999731"/>
                  <a:gd name="connsiteX2" fmla="*/ 319449 w 376424"/>
                  <a:gd name="connsiteY2" fmla="*/ 999732 h 999731"/>
                  <a:gd name="connsiteX3" fmla="*/ 376424 w 376424"/>
                  <a:gd name="connsiteY3" fmla="*/ 554547 h 999731"/>
                  <a:gd name="connsiteX4" fmla="*/ 259430 w 376424"/>
                  <a:gd name="connsiteY4" fmla="*/ 0 h 999731"/>
                  <a:gd name="connsiteX5" fmla="*/ 71218 w 376424"/>
                  <a:gd name="connsiteY5" fmla="*/ 1935 h 999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424" h="999731">
                    <a:moveTo>
                      <a:pt x="0" y="558417"/>
                    </a:moveTo>
                    <a:lnTo>
                      <a:pt x="58497" y="835690"/>
                    </a:lnTo>
                    <a:lnTo>
                      <a:pt x="319449" y="999732"/>
                    </a:lnTo>
                    <a:lnTo>
                      <a:pt x="376424" y="554547"/>
                    </a:lnTo>
                    <a:lnTo>
                      <a:pt x="259430" y="0"/>
                    </a:lnTo>
                    <a:lnTo>
                      <a:pt x="71218" y="1935"/>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78" name="Freeform 1877">
                <a:extLst>
                  <a:ext uri="{FF2B5EF4-FFF2-40B4-BE49-F238E27FC236}">
                    <a16:creationId xmlns:a16="http://schemas.microsoft.com/office/drawing/2014/main" id="{F5F1FB66-C01F-AE4C-A940-86CBEB10E260}"/>
                  </a:ext>
                </a:extLst>
              </p:cNvPr>
              <p:cNvSpPr/>
              <p:nvPr/>
            </p:nvSpPr>
            <p:spPr>
              <a:xfrm>
                <a:off x="44703475" y="11767596"/>
                <a:ext cx="154636" cy="832787"/>
              </a:xfrm>
              <a:custGeom>
                <a:avLst/>
                <a:gdLst>
                  <a:gd name="connsiteX0" fmla="*/ 0 w 154636"/>
                  <a:gd name="connsiteY0" fmla="*/ 278241 h 832787"/>
                  <a:gd name="connsiteX1" fmla="*/ 116994 w 154636"/>
                  <a:gd name="connsiteY1" fmla="*/ 832787 h 832787"/>
                  <a:gd name="connsiteX2" fmla="*/ 154636 w 154636"/>
                  <a:gd name="connsiteY2" fmla="*/ 832400 h 832787"/>
                  <a:gd name="connsiteX3" fmla="*/ 35609 w 154636"/>
                  <a:gd name="connsiteY3" fmla="*/ 0 h 832787"/>
                </a:gdLst>
                <a:ahLst/>
                <a:cxnLst>
                  <a:cxn ang="0">
                    <a:pos x="connsiteX0" y="connsiteY0"/>
                  </a:cxn>
                  <a:cxn ang="0">
                    <a:pos x="connsiteX1" y="connsiteY1"/>
                  </a:cxn>
                  <a:cxn ang="0">
                    <a:pos x="connsiteX2" y="connsiteY2"/>
                  </a:cxn>
                  <a:cxn ang="0">
                    <a:pos x="connsiteX3" y="connsiteY3"/>
                  </a:cxn>
                </a:cxnLst>
                <a:rect l="l" t="t" r="r" b="b"/>
                <a:pathLst>
                  <a:path w="154636" h="832787">
                    <a:moveTo>
                      <a:pt x="0" y="278241"/>
                    </a:moveTo>
                    <a:lnTo>
                      <a:pt x="116994" y="832787"/>
                    </a:lnTo>
                    <a:lnTo>
                      <a:pt x="154636" y="832400"/>
                    </a:lnTo>
                    <a:lnTo>
                      <a:pt x="35609" y="0"/>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79" name="Freeform 1878">
                <a:extLst>
                  <a:ext uri="{FF2B5EF4-FFF2-40B4-BE49-F238E27FC236}">
                    <a16:creationId xmlns:a16="http://schemas.microsoft.com/office/drawing/2014/main" id="{33AFBDB1-21AD-FA44-A6AD-73DF27182127}"/>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80" name="Freeform 1879">
                <a:extLst>
                  <a:ext uri="{FF2B5EF4-FFF2-40B4-BE49-F238E27FC236}">
                    <a16:creationId xmlns:a16="http://schemas.microsoft.com/office/drawing/2014/main" id="{F4DF01C6-8612-1A44-B755-1FF2F78A7C24}"/>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81" name="Freeform 1880">
                <a:extLst>
                  <a:ext uri="{FF2B5EF4-FFF2-40B4-BE49-F238E27FC236}">
                    <a16:creationId xmlns:a16="http://schemas.microsoft.com/office/drawing/2014/main" id="{1FD1D10C-C3E7-7548-8945-E8C942A974D0}"/>
                  </a:ext>
                </a:extLst>
              </p:cNvPr>
              <p:cNvSpPr/>
              <p:nvPr/>
            </p:nvSpPr>
            <p:spPr>
              <a:xfrm>
                <a:off x="44763494" y="12599996"/>
                <a:ext cx="173968" cy="554933"/>
              </a:xfrm>
              <a:custGeom>
                <a:avLst/>
                <a:gdLst>
                  <a:gd name="connsiteX0" fmla="*/ 173968 w 173968"/>
                  <a:gd name="connsiteY0" fmla="*/ 554934 h 554933"/>
                  <a:gd name="connsiteX1" fmla="*/ 94617 w 173968"/>
                  <a:gd name="connsiteY1" fmla="*/ 0 h 554933"/>
                  <a:gd name="connsiteX2" fmla="*/ 56975 w 173968"/>
                  <a:gd name="connsiteY2" fmla="*/ 387 h 554933"/>
                  <a:gd name="connsiteX3" fmla="*/ 0 w 173968"/>
                  <a:gd name="connsiteY3" fmla="*/ 445572 h 554933"/>
                </a:gdLst>
                <a:ahLst/>
                <a:cxnLst>
                  <a:cxn ang="0">
                    <a:pos x="connsiteX0" y="connsiteY0"/>
                  </a:cxn>
                  <a:cxn ang="0">
                    <a:pos x="connsiteX1" y="connsiteY1"/>
                  </a:cxn>
                  <a:cxn ang="0">
                    <a:pos x="connsiteX2" y="connsiteY2"/>
                  </a:cxn>
                  <a:cxn ang="0">
                    <a:pos x="connsiteX3" y="connsiteY3"/>
                  </a:cxn>
                </a:cxnLst>
                <a:rect l="l" t="t" r="r" b="b"/>
                <a:pathLst>
                  <a:path w="173968" h="554933">
                    <a:moveTo>
                      <a:pt x="173968" y="554934"/>
                    </a:moveTo>
                    <a:lnTo>
                      <a:pt x="94617" y="0"/>
                    </a:lnTo>
                    <a:lnTo>
                      <a:pt x="56975" y="387"/>
                    </a:lnTo>
                    <a:lnTo>
                      <a:pt x="0" y="445572"/>
                    </a:lnTo>
                    <a:close/>
                  </a:path>
                </a:pathLst>
              </a:custGeom>
              <a:solidFill>
                <a:srgbClr val="12317E"/>
              </a:solidFill>
              <a:ln w="9525" cap="flat">
                <a:solidFill>
                  <a:srgbClr val="000000"/>
                </a:solidFill>
                <a:prstDash val="solid"/>
                <a:miter/>
              </a:ln>
            </p:spPr>
            <p:txBody>
              <a:bodyPr rtlCol="0" anchor="ctr"/>
              <a:lstStyle/>
              <a:p>
                <a:endParaRPr lang="en-US"/>
              </a:p>
            </p:txBody>
          </p:sp>
          <p:sp>
            <p:nvSpPr>
              <p:cNvPr id="1882" name="Freeform 1881">
                <a:extLst>
                  <a:ext uri="{FF2B5EF4-FFF2-40B4-BE49-F238E27FC236}">
                    <a16:creationId xmlns:a16="http://schemas.microsoft.com/office/drawing/2014/main" id="{15F24402-7182-2F41-921B-CF76C5BB4581}"/>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83" name="Freeform 1882">
                <a:extLst>
                  <a:ext uri="{FF2B5EF4-FFF2-40B4-BE49-F238E27FC236}">
                    <a16:creationId xmlns:a16="http://schemas.microsoft.com/office/drawing/2014/main" id="{23CAFF26-62EE-394B-AB2A-AE49D400713E}"/>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grpSp>
        <p:grpSp>
          <p:nvGrpSpPr>
            <p:cNvPr id="1884" name="Graphic 978">
              <a:extLst>
                <a:ext uri="{FF2B5EF4-FFF2-40B4-BE49-F238E27FC236}">
                  <a16:creationId xmlns:a16="http://schemas.microsoft.com/office/drawing/2014/main" id="{E4DDE16E-AD7C-8A43-A293-04E3B960739E}"/>
                </a:ext>
              </a:extLst>
            </p:cNvPr>
            <p:cNvGrpSpPr/>
            <p:nvPr/>
          </p:nvGrpSpPr>
          <p:grpSpPr>
            <a:xfrm>
              <a:off x="42236938" y="9024255"/>
              <a:ext cx="5800866" cy="6427640"/>
              <a:chOff x="40296494" y="8246686"/>
              <a:chExt cx="5800866" cy="6427640"/>
            </a:xfrm>
          </p:grpSpPr>
          <p:sp>
            <p:nvSpPr>
              <p:cNvPr id="1885" name="Freeform 1884">
                <a:extLst>
                  <a:ext uri="{FF2B5EF4-FFF2-40B4-BE49-F238E27FC236}">
                    <a16:creationId xmlns:a16="http://schemas.microsoft.com/office/drawing/2014/main" id="{7F7E7683-E804-AA4F-B5E3-1A002940BC52}"/>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86" name="Freeform 1885">
                <a:extLst>
                  <a:ext uri="{FF2B5EF4-FFF2-40B4-BE49-F238E27FC236}">
                    <a16:creationId xmlns:a16="http://schemas.microsoft.com/office/drawing/2014/main" id="{5EAA64BB-59BF-F844-9F31-1C7FC8DE12EF}"/>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87" name="Freeform 1886">
                <a:extLst>
                  <a:ext uri="{FF2B5EF4-FFF2-40B4-BE49-F238E27FC236}">
                    <a16:creationId xmlns:a16="http://schemas.microsoft.com/office/drawing/2014/main" id="{CA17AE0F-0680-0947-B972-2A4EFCB6219C}"/>
                  </a:ext>
                </a:extLst>
              </p:cNvPr>
              <p:cNvSpPr/>
              <p:nvPr/>
            </p:nvSpPr>
            <p:spPr>
              <a:xfrm>
                <a:off x="44502542" y="12881527"/>
                <a:ext cx="324470" cy="241601"/>
              </a:xfrm>
              <a:custGeom>
                <a:avLst/>
                <a:gdLst>
                  <a:gd name="connsiteX0" fmla="*/ 214019 w 324470"/>
                  <a:gd name="connsiteY0" fmla="*/ 209800 h 241601"/>
                  <a:gd name="connsiteX1" fmla="*/ 324470 w 324470"/>
                  <a:gd name="connsiteY1" fmla="*/ 241602 h 241601"/>
                  <a:gd name="connsiteX2" fmla="*/ 260953 w 324470"/>
                  <a:gd name="connsiteY2" fmla="*/ 164042 h 241601"/>
                  <a:gd name="connsiteX3" fmla="*/ 0 w 324470"/>
                  <a:gd name="connsiteY3" fmla="*/ 0 h 241601"/>
                </a:gdLst>
                <a:ahLst/>
                <a:cxnLst>
                  <a:cxn ang="0">
                    <a:pos x="connsiteX0" y="connsiteY0"/>
                  </a:cxn>
                  <a:cxn ang="0">
                    <a:pos x="connsiteX1" y="connsiteY1"/>
                  </a:cxn>
                  <a:cxn ang="0">
                    <a:pos x="connsiteX2" y="connsiteY2"/>
                  </a:cxn>
                  <a:cxn ang="0">
                    <a:pos x="connsiteX3" y="connsiteY3"/>
                  </a:cxn>
                </a:cxnLst>
                <a:rect l="l" t="t" r="r" b="b"/>
                <a:pathLst>
                  <a:path w="324470" h="241601">
                    <a:moveTo>
                      <a:pt x="214019" y="209800"/>
                    </a:moveTo>
                    <a:lnTo>
                      <a:pt x="324470" y="241602"/>
                    </a:lnTo>
                    <a:lnTo>
                      <a:pt x="260953" y="164042"/>
                    </a:lnTo>
                    <a:lnTo>
                      <a:pt x="0" y="0"/>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88" name="Freeform 1887">
                <a:extLst>
                  <a:ext uri="{FF2B5EF4-FFF2-40B4-BE49-F238E27FC236}">
                    <a16:creationId xmlns:a16="http://schemas.microsoft.com/office/drawing/2014/main" id="{CC786AD9-6946-A244-B302-ECCE9E257911}"/>
                  </a:ext>
                </a:extLst>
              </p:cNvPr>
              <p:cNvSpPr/>
              <p:nvPr/>
            </p:nvSpPr>
            <p:spPr>
              <a:xfrm>
                <a:off x="44763494" y="13045569"/>
                <a:ext cx="405947" cy="413240"/>
              </a:xfrm>
              <a:custGeom>
                <a:avLst/>
                <a:gdLst>
                  <a:gd name="connsiteX0" fmla="*/ 173968 w 405947"/>
                  <a:gd name="connsiteY0" fmla="*/ 109361 h 413240"/>
                  <a:gd name="connsiteX1" fmla="*/ 0 w 405947"/>
                  <a:gd name="connsiteY1" fmla="*/ 0 h 413240"/>
                  <a:gd name="connsiteX2" fmla="*/ 63517 w 405947"/>
                  <a:gd name="connsiteY2" fmla="*/ 77560 h 413240"/>
                  <a:gd name="connsiteX3" fmla="*/ 405948 w 405947"/>
                  <a:gd name="connsiteY3" fmla="*/ 413240 h 413240"/>
                </a:gdLst>
                <a:ahLst/>
                <a:cxnLst>
                  <a:cxn ang="0">
                    <a:pos x="connsiteX0" y="connsiteY0"/>
                  </a:cxn>
                  <a:cxn ang="0">
                    <a:pos x="connsiteX1" y="connsiteY1"/>
                  </a:cxn>
                  <a:cxn ang="0">
                    <a:pos x="connsiteX2" y="connsiteY2"/>
                  </a:cxn>
                  <a:cxn ang="0">
                    <a:pos x="connsiteX3" y="connsiteY3"/>
                  </a:cxn>
                </a:cxnLst>
                <a:rect l="l" t="t" r="r" b="b"/>
                <a:pathLst>
                  <a:path w="405947" h="413240">
                    <a:moveTo>
                      <a:pt x="173968" y="109361"/>
                    </a:moveTo>
                    <a:lnTo>
                      <a:pt x="0" y="0"/>
                    </a:lnTo>
                    <a:lnTo>
                      <a:pt x="63517" y="77560"/>
                    </a:lnTo>
                    <a:lnTo>
                      <a:pt x="405948" y="413240"/>
                    </a:lnTo>
                    <a:close/>
                  </a:path>
                </a:pathLst>
              </a:custGeom>
              <a:solidFill>
                <a:srgbClr val="12317E"/>
              </a:solidFill>
              <a:ln w="9525" cap="flat">
                <a:solidFill>
                  <a:srgbClr val="000000"/>
                </a:solidFill>
                <a:prstDash val="solid"/>
                <a:miter/>
              </a:ln>
            </p:spPr>
            <p:txBody>
              <a:bodyPr rtlCol="0" anchor="ctr"/>
              <a:lstStyle/>
              <a:p>
                <a:endParaRPr lang="en-US"/>
              </a:p>
            </p:txBody>
          </p:sp>
          <p:sp>
            <p:nvSpPr>
              <p:cNvPr id="1889" name="Freeform 1888">
                <a:extLst>
                  <a:ext uri="{FF2B5EF4-FFF2-40B4-BE49-F238E27FC236}">
                    <a16:creationId xmlns:a16="http://schemas.microsoft.com/office/drawing/2014/main" id="{C9FBFF47-8467-1F40-9780-07C4160CCD1D}"/>
                  </a:ext>
                </a:extLst>
              </p:cNvPr>
              <p:cNvSpPr/>
              <p:nvPr/>
            </p:nvSpPr>
            <p:spPr>
              <a:xfrm>
                <a:off x="44067621" y="12608125"/>
                <a:ext cx="428037" cy="419600"/>
              </a:xfrm>
              <a:custGeom>
                <a:avLst/>
                <a:gdLst>
                  <a:gd name="connsiteX0" fmla="*/ 0 w 428037"/>
                  <a:gd name="connsiteY0" fmla="*/ 0 h 419600"/>
                  <a:gd name="connsiteX1" fmla="*/ 405948 w 428037"/>
                  <a:gd name="connsiteY1" fmla="*/ 413240 h 419600"/>
                  <a:gd name="connsiteX2" fmla="*/ 428038 w 428037"/>
                  <a:gd name="connsiteY2" fmla="*/ 419600 h 419600"/>
                  <a:gd name="connsiteX3" fmla="*/ 173968 w 428037"/>
                  <a:gd name="connsiteY3" fmla="*/ 109361 h 419600"/>
                </a:gdLst>
                <a:ahLst/>
                <a:cxnLst>
                  <a:cxn ang="0">
                    <a:pos x="connsiteX0" y="connsiteY0"/>
                  </a:cxn>
                  <a:cxn ang="0">
                    <a:pos x="connsiteX1" y="connsiteY1"/>
                  </a:cxn>
                  <a:cxn ang="0">
                    <a:pos x="connsiteX2" y="connsiteY2"/>
                  </a:cxn>
                  <a:cxn ang="0">
                    <a:pos x="connsiteX3" y="connsiteY3"/>
                  </a:cxn>
                </a:cxnLst>
                <a:rect l="l" t="t" r="r" b="b"/>
                <a:pathLst>
                  <a:path w="428037" h="419600">
                    <a:moveTo>
                      <a:pt x="0" y="0"/>
                    </a:moveTo>
                    <a:lnTo>
                      <a:pt x="405948" y="413240"/>
                    </a:lnTo>
                    <a:lnTo>
                      <a:pt x="428038" y="419600"/>
                    </a:lnTo>
                    <a:lnTo>
                      <a:pt x="173968" y="109361"/>
                    </a:lnTo>
                    <a:close/>
                  </a:path>
                </a:pathLst>
              </a:custGeom>
              <a:solidFill>
                <a:srgbClr val="12317E"/>
              </a:solidFill>
              <a:ln w="9525" cap="flat">
                <a:solidFill>
                  <a:srgbClr val="000000"/>
                </a:solidFill>
                <a:prstDash val="solid"/>
                <a:miter/>
              </a:ln>
            </p:spPr>
            <p:txBody>
              <a:bodyPr rtlCol="0" anchor="ctr"/>
              <a:lstStyle/>
              <a:p>
                <a:endParaRPr lang="en-US"/>
              </a:p>
            </p:txBody>
          </p:sp>
          <p:sp>
            <p:nvSpPr>
              <p:cNvPr id="1890" name="Freeform 1889">
                <a:extLst>
                  <a:ext uri="{FF2B5EF4-FFF2-40B4-BE49-F238E27FC236}">
                    <a16:creationId xmlns:a16="http://schemas.microsoft.com/office/drawing/2014/main" id="{B66BA1BD-BFC2-D54E-9B14-6DC1FB615385}"/>
                  </a:ext>
                </a:extLst>
              </p:cNvPr>
              <p:cNvSpPr/>
              <p:nvPr/>
            </p:nvSpPr>
            <p:spPr>
              <a:xfrm>
                <a:off x="44241589" y="12717486"/>
                <a:ext cx="792558" cy="761641"/>
              </a:xfrm>
              <a:custGeom>
                <a:avLst/>
                <a:gdLst>
                  <a:gd name="connsiteX0" fmla="*/ 254070 w 792558"/>
                  <a:gd name="connsiteY0" fmla="*/ 310240 h 761641"/>
                  <a:gd name="connsiteX1" fmla="*/ 682108 w 792558"/>
                  <a:gd name="connsiteY1" fmla="*/ 729840 h 761641"/>
                  <a:gd name="connsiteX2" fmla="*/ 792559 w 792558"/>
                  <a:gd name="connsiteY2" fmla="*/ 761641 h 761641"/>
                  <a:gd name="connsiteX3" fmla="*/ 474972 w 792558"/>
                  <a:gd name="connsiteY3" fmla="*/ 373842 h 761641"/>
                  <a:gd name="connsiteX4" fmla="*/ 260953 w 792558"/>
                  <a:gd name="connsiteY4" fmla="*/ 164042 h 761641"/>
                  <a:gd name="connsiteX5" fmla="*/ 0 w 792558"/>
                  <a:gd name="connsiteY5" fmla="*/ 0 h 76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558" h="761641">
                    <a:moveTo>
                      <a:pt x="254070" y="310240"/>
                    </a:moveTo>
                    <a:lnTo>
                      <a:pt x="682108" y="729840"/>
                    </a:lnTo>
                    <a:lnTo>
                      <a:pt x="792559" y="761641"/>
                    </a:lnTo>
                    <a:lnTo>
                      <a:pt x="474972" y="373842"/>
                    </a:lnTo>
                    <a:lnTo>
                      <a:pt x="260953" y="164042"/>
                    </a:lnTo>
                    <a:lnTo>
                      <a:pt x="0" y="0"/>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91" name="Freeform 1890">
                <a:extLst>
                  <a:ext uri="{FF2B5EF4-FFF2-40B4-BE49-F238E27FC236}">
                    <a16:creationId xmlns:a16="http://schemas.microsoft.com/office/drawing/2014/main" id="{07D48D3F-AA84-C246-9C03-84321D3B203B}"/>
                  </a:ext>
                </a:extLst>
              </p:cNvPr>
              <p:cNvSpPr/>
              <p:nvPr/>
            </p:nvSpPr>
            <p:spPr>
              <a:xfrm>
                <a:off x="44716561" y="13091327"/>
                <a:ext cx="800850" cy="823300"/>
              </a:xfrm>
              <a:custGeom>
                <a:avLst/>
                <a:gdLst>
                  <a:gd name="connsiteX0" fmla="*/ 0 w 800850"/>
                  <a:gd name="connsiteY0" fmla="*/ 0 h 823300"/>
                  <a:gd name="connsiteX1" fmla="*/ 317587 w 800850"/>
                  <a:gd name="connsiteY1" fmla="*/ 387799 h 823300"/>
                  <a:gd name="connsiteX2" fmla="*/ 745625 w 800850"/>
                  <a:gd name="connsiteY2" fmla="*/ 807400 h 823300"/>
                  <a:gd name="connsiteX3" fmla="*/ 800851 w 800850"/>
                  <a:gd name="connsiteY3" fmla="*/ 823300 h 823300"/>
                  <a:gd name="connsiteX4" fmla="*/ 452881 w 800850"/>
                  <a:gd name="connsiteY4" fmla="*/ 367481 h 823300"/>
                  <a:gd name="connsiteX5" fmla="*/ 110451 w 800850"/>
                  <a:gd name="connsiteY5" fmla="*/ 31801 h 82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850" h="823300">
                    <a:moveTo>
                      <a:pt x="0" y="0"/>
                    </a:moveTo>
                    <a:lnTo>
                      <a:pt x="317587" y="387799"/>
                    </a:lnTo>
                    <a:lnTo>
                      <a:pt x="745625" y="807400"/>
                    </a:lnTo>
                    <a:lnTo>
                      <a:pt x="800851" y="823300"/>
                    </a:lnTo>
                    <a:lnTo>
                      <a:pt x="452881" y="367481"/>
                    </a:lnTo>
                    <a:lnTo>
                      <a:pt x="110451" y="31801"/>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92" name="Freeform 1891">
                <a:extLst>
                  <a:ext uri="{FF2B5EF4-FFF2-40B4-BE49-F238E27FC236}">
                    <a16:creationId xmlns:a16="http://schemas.microsoft.com/office/drawing/2014/main" id="{8DC1E1E0-FE47-3443-AE9C-EEB192AABA34}"/>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93" name="Freeform 1892">
                <a:extLst>
                  <a:ext uri="{FF2B5EF4-FFF2-40B4-BE49-F238E27FC236}">
                    <a16:creationId xmlns:a16="http://schemas.microsoft.com/office/drawing/2014/main" id="{C89C76AA-AFF1-874D-83FF-4B2CC4883599}"/>
                  </a:ext>
                </a:extLst>
              </p:cNvPr>
              <p:cNvSpPr/>
              <p:nvPr/>
            </p:nvSpPr>
            <p:spPr>
              <a:xfrm>
                <a:off x="44473568" y="13021365"/>
                <a:ext cx="608921" cy="619860"/>
              </a:xfrm>
              <a:custGeom>
                <a:avLst/>
                <a:gdLst>
                  <a:gd name="connsiteX0" fmla="*/ 450128 w 608921"/>
                  <a:gd name="connsiteY0" fmla="*/ 425961 h 619860"/>
                  <a:gd name="connsiteX1" fmla="*/ 22090 w 608921"/>
                  <a:gd name="connsiteY1" fmla="*/ 6360 h 619860"/>
                  <a:gd name="connsiteX2" fmla="*/ 0 w 608921"/>
                  <a:gd name="connsiteY2" fmla="*/ 0 h 619860"/>
                  <a:gd name="connsiteX3" fmla="*/ 608922 w 608921"/>
                  <a:gd name="connsiteY3" fmla="*/ 619860 h 619860"/>
                </a:gdLst>
                <a:ahLst/>
                <a:cxnLst>
                  <a:cxn ang="0">
                    <a:pos x="connsiteX0" y="connsiteY0"/>
                  </a:cxn>
                  <a:cxn ang="0">
                    <a:pos x="connsiteX1" y="connsiteY1"/>
                  </a:cxn>
                  <a:cxn ang="0">
                    <a:pos x="connsiteX2" y="connsiteY2"/>
                  </a:cxn>
                  <a:cxn ang="0">
                    <a:pos x="connsiteX3" y="connsiteY3"/>
                  </a:cxn>
                </a:cxnLst>
                <a:rect l="l" t="t" r="r" b="b"/>
                <a:pathLst>
                  <a:path w="608921" h="619860">
                    <a:moveTo>
                      <a:pt x="450128" y="425961"/>
                    </a:moveTo>
                    <a:lnTo>
                      <a:pt x="22090" y="6360"/>
                    </a:lnTo>
                    <a:lnTo>
                      <a:pt x="0" y="0"/>
                    </a:lnTo>
                    <a:lnTo>
                      <a:pt x="608922" y="619860"/>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94" name="Freeform 1893">
                <a:extLst>
                  <a:ext uri="{FF2B5EF4-FFF2-40B4-BE49-F238E27FC236}">
                    <a16:creationId xmlns:a16="http://schemas.microsoft.com/office/drawing/2014/main" id="{C1BE8D4D-2D47-0343-AA2A-0A91990C11F4}"/>
                  </a:ext>
                </a:extLst>
              </p:cNvPr>
              <p:cNvSpPr/>
              <p:nvPr/>
            </p:nvSpPr>
            <p:spPr>
              <a:xfrm>
                <a:off x="44923697" y="13447326"/>
                <a:ext cx="856076" cy="839201"/>
              </a:xfrm>
              <a:custGeom>
                <a:avLst/>
                <a:gdLst>
                  <a:gd name="connsiteX0" fmla="*/ 0 w 856076"/>
                  <a:gd name="connsiteY0" fmla="*/ 0 h 839201"/>
                  <a:gd name="connsiteX1" fmla="*/ 158794 w 856076"/>
                  <a:gd name="connsiteY1" fmla="*/ 193899 h 839201"/>
                  <a:gd name="connsiteX2" fmla="*/ 767715 w 856076"/>
                  <a:gd name="connsiteY2" fmla="*/ 813760 h 839201"/>
                  <a:gd name="connsiteX3" fmla="*/ 856076 w 856076"/>
                  <a:gd name="connsiteY3" fmla="*/ 839201 h 839201"/>
                  <a:gd name="connsiteX4" fmla="*/ 538489 w 856076"/>
                  <a:gd name="connsiteY4" fmla="*/ 451401 h 839201"/>
                  <a:gd name="connsiteX5" fmla="*/ 110451 w 856076"/>
                  <a:gd name="connsiteY5" fmla="*/ 31801 h 83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6076" h="839201">
                    <a:moveTo>
                      <a:pt x="0" y="0"/>
                    </a:moveTo>
                    <a:lnTo>
                      <a:pt x="158794" y="193899"/>
                    </a:lnTo>
                    <a:lnTo>
                      <a:pt x="767715" y="813760"/>
                    </a:lnTo>
                    <a:lnTo>
                      <a:pt x="856076" y="839201"/>
                    </a:lnTo>
                    <a:lnTo>
                      <a:pt x="538489" y="451401"/>
                    </a:lnTo>
                    <a:lnTo>
                      <a:pt x="110451" y="31801"/>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95" name="Freeform 1894">
                <a:extLst>
                  <a:ext uri="{FF2B5EF4-FFF2-40B4-BE49-F238E27FC236}">
                    <a16:creationId xmlns:a16="http://schemas.microsoft.com/office/drawing/2014/main" id="{64CE86B9-64F7-454F-943D-5C5588CDD918}"/>
                  </a:ext>
                </a:extLst>
              </p:cNvPr>
              <p:cNvSpPr/>
              <p:nvPr/>
            </p:nvSpPr>
            <p:spPr>
              <a:xfrm>
                <a:off x="45462186" y="13898727"/>
                <a:ext cx="403194" cy="471719"/>
              </a:xfrm>
              <a:custGeom>
                <a:avLst/>
                <a:gdLst>
                  <a:gd name="connsiteX0" fmla="*/ 0 w 403194"/>
                  <a:gd name="connsiteY0" fmla="*/ 0 h 471719"/>
                  <a:gd name="connsiteX1" fmla="*/ 317587 w 403194"/>
                  <a:gd name="connsiteY1" fmla="*/ 387799 h 471719"/>
                  <a:gd name="connsiteX2" fmla="*/ 403195 w 403194"/>
                  <a:gd name="connsiteY2" fmla="*/ 471720 h 471719"/>
                  <a:gd name="connsiteX3" fmla="*/ 55226 w 403194"/>
                  <a:gd name="connsiteY3" fmla="*/ 15900 h 471719"/>
                </a:gdLst>
                <a:ahLst/>
                <a:cxnLst>
                  <a:cxn ang="0">
                    <a:pos x="connsiteX0" y="connsiteY0"/>
                  </a:cxn>
                  <a:cxn ang="0">
                    <a:pos x="connsiteX1" y="connsiteY1"/>
                  </a:cxn>
                  <a:cxn ang="0">
                    <a:pos x="connsiteX2" y="connsiteY2"/>
                  </a:cxn>
                  <a:cxn ang="0">
                    <a:pos x="connsiteX3" y="connsiteY3"/>
                  </a:cxn>
                </a:cxnLst>
                <a:rect l="l" t="t" r="r" b="b"/>
                <a:pathLst>
                  <a:path w="403194" h="471719">
                    <a:moveTo>
                      <a:pt x="0" y="0"/>
                    </a:moveTo>
                    <a:lnTo>
                      <a:pt x="317587" y="387799"/>
                    </a:lnTo>
                    <a:lnTo>
                      <a:pt x="403195" y="471720"/>
                    </a:lnTo>
                    <a:lnTo>
                      <a:pt x="55226" y="15900"/>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96" name="Freeform 1895">
                <a:extLst>
                  <a:ext uri="{FF2B5EF4-FFF2-40B4-BE49-F238E27FC236}">
                    <a16:creationId xmlns:a16="http://schemas.microsoft.com/office/drawing/2014/main" id="{4E90E1FD-E9DB-924B-88D3-5E36088B33DA}"/>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97" name="Freeform 1896">
                <a:extLst>
                  <a:ext uri="{FF2B5EF4-FFF2-40B4-BE49-F238E27FC236}">
                    <a16:creationId xmlns:a16="http://schemas.microsoft.com/office/drawing/2014/main" id="{EB5101AF-BA5D-5948-890F-02F09542F10B}"/>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898" name="Freeform 1897">
                <a:extLst>
                  <a:ext uri="{FF2B5EF4-FFF2-40B4-BE49-F238E27FC236}">
                    <a16:creationId xmlns:a16="http://schemas.microsoft.com/office/drawing/2014/main" id="{A5717B39-B492-004B-801F-A09F75E8FBAC}"/>
                  </a:ext>
                </a:extLst>
              </p:cNvPr>
              <p:cNvSpPr/>
              <p:nvPr/>
            </p:nvSpPr>
            <p:spPr>
              <a:xfrm>
                <a:off x="45691412" y="14261086"/>
                <a:ext cx="405947" cy="413239"/>
              </a:xfrm>
              <a:custGeom>
                <a:avLst/>
                <a:gdLst>
                  <a:gd name="connsiteX0" fmla="*/ 405948 w 405947"/>
                  <a:gd name="connsiteY0" fmla="*/ 413240 h 413239"/>
                  <a:gd name="connsiteX1" fmla="*/ 173968 w 405947"/>
                  <a:gd name="connsiteY1" fmla="*/ 109361 h 413239"/>
                  <a:gd name="connsiteX2" fmla="*/ 88361 w 405947"/>
                  <a:gd name="connsiteY2" fmla="*/ 25440 h 413239"/>
                  <a:gd name="connsiteX3" fmla="*/ 0 w 405947"/>
                  <a:gd name="connsiteY3" fmla="*/ 0 h 413239"/>
                </a:gdLst>
                <a:ahLst/>
                <a:cxnLst>
                  <a:cxn ang="0">
                    <a:pos x="connsiteX0" y="connsiteY0"/>
                  </a:cxn>
                  <a:cxn ang="0">
                    <a:pos x="connsiteX1" y="connsiteY1"/>
                  </a:cxn>
                  <a:cxn ang="0">
                    <a:pos x="connsiteX2" y="connsiteY2"/>
                  </a:cxn>
                  <a:cxn ang="0">
                    <a:pos x="connsiteX3" y="connsiteY3"/>
                  </a:cxn>
                </a:cxnLst>
                <a:rect l="l" t="t" r="r" b="b"/>
                <a:pathLst>
                  <a:path w="405947" h="413239">
                    <a:moveTo>
                      <a:pt x="405948" y="413240"/>
                    </a:moveTo>
                    <a:lnTo>
                      <a:pt x="173968" y="109361"/>
                    </a:lnTo>
                    <a:lnTo>
                      <a:pt x="88361" y="25440"/>
                    </a:lnTo>
                    <a:lnTo>
                      <a:pt x="0" y="0"/>
                    </a:lnTo>
                    <a:close/>
                  </a:path>
                </a:pathLst>
              </a:custGeom>
              <a:solidFill>
                <a:srgbClr val="12317E"/>
              </a:solidFill>
              <a:ln w="9525" cap="flat">
                <a:solidFill>
                  <a:srgbClr val="000000"/>
                </a:solidFill>
                <a:prstDash val="solid"/>
                <a:miter/>
              </a:ln>
            </p:spPr>
            <p:txBody>
              <a:bodyPr rtlCol="0" anchor="ctr"/>
              <a:lstStyle/>
              <a:p>
                <a:endParaRPr lang="en-US"/>
              </a:p>
            </p:txBody>
          </p:sp>
          <p:sp>
            <p:nvSpPr>
              <p:cNvPr id="1899" name="Freeform 1898">
                <a:extLst>
                  <a:ext uri="{FF2B5EF4-FFF2-40B4-BE49-F238E27FC236}">
                    <a16:creationId xmlns:a16="http://schemas.microsoft.com/office/drawing/2014/main" id="{18116D46-28BF-5D42-A9D4-2F48028B5E79}"/>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900" name="Freeform 1899">
                <a:extLst>
                  <a:ext uri="{FF2B5EF4-FFF2-40B4-BE49-F238E27FC236}">
                    <a16:creationId xmlns:a16="http://schemas.microsoft.com/office/drawing/2014/main" id="{B6447CF7-6C05-2444-9D30-B8AC444F0842}"/>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grpSp>
        <p:grpSp>
          <p:nvGrpSpPr>
            <p:cNvPr id="1901" name="Graphic 978">
              <a:extLst>
                <a:ext uri="{FF2B5EF4-FFF2-40B4-BE49-F238E27FC236}">
                  <a16:creationId xmlns:a16="http://schemas.microsoft.com/office/drawing/2014/main" id="{E4DDE16E-AD7C-8A43-A293-04E3B960739E}"/>
                </a:ext>
              </a:extLst>
            </p:cNvPr>
            <p:cNvGrpSpPr/>
            <p:nvPr/>
          </p:nvGrpSpPr>
          <p:grpSpPr>
            <a:xfrm>
              <a:off x="42236938" y="9024255"/>
              <a:ext cx="7528399" cy="6427640"/>
              <a:chOff x="40296494" y="8246686"/>
              <a:chExt cx="7528399" cy="6427640"/>
            </a:xfrm>
          </p:grpSpPr>
          <p:sp>
            <p:nvSpPr>
              <p:cNvPr id="1902" name="Freeform 1901">
                <a:extLst>
                  <a:ext uri="{FF2B5EF4-FFF2-40B4-BE49-F238E27FC236}">
                    <a16:creationId xmlns:a16="http://schemas.microsoft.com/office/drawing/2014/main" id="{A2ABB3D3-4BFE-FF40-9B20-F8513004D86E}"/>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903" name="Freeform 1902">
                <a:extLst>
                  <a:ext uri="{FF2B5EF4-FFF2-40B4-BE49-F238E27FC236}">
                    <a16:creationId xmlns:a16="http://schemas.microsoft.com/office/drawing/2014/main" id="{64D93C78-539C-6A43-AAF3-7BEA1A52AB40}"/>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904" name="Freeform 1903">
                <a:extLst>
                  <a:ext uri="{FF2B5EF4-FFF2-40B4-BE49-F238E27FC236}">
                    <a16:creationId xmlns:a16="http://schemas.microsoft.com/office/drawing/2014/main" id="{418AEE1C-5630-924C-AEAF-3DD6C7555C20}"/>
                  </a:ext>
                </a:extLst>
              </p:cNvPr>
              <p:cNvSpPr/>
              <p:nvPr/>
            </p:nvSpPr>
            <p:spPr>
              <a:xfrm>
                <a:off x="45169442" y="13458809"/>
                <a:ext cx="484879" cy="455818"/>
              </a:xfrm>
              <a:custGeom>
                <a:avLst/>
                <a:gdLst>
                  <a:gd name="connsiteX0" fmla="*/ 484879 w 484879"/>
                  <a:gd name="connsiteY0" fmla="*/ 329083 h 455818"/>
                  <a:gd name="connsiteX1" fmla="*/ 126450 w 484879"/>
                  <a:gd name="connsiteY1" fmla="*/ 12602 h 455818"/>
                  <a:gd name="connsiteX2" fmla="*/ 0 w 484879"/>
                  <a:gd name="connsiteY2" fmla="*/ 0 h 455818"/>
                  <a:gd name="connsiteX3" fmla="*/ 347969 w 484879"/>
                  <a:gd name="connsiteY3" fmla="*/ 455819 h 455818"/>
                </a:gdLst>
                <a:ahLst/>
                <a:cxnLst>
                  <a:cxn ang="0">
                    <a:pos x="connsiteX0" y="connsiteY0"/>
                  </a:cxn>
                  <a:cxn ang="0">
                    <a:pos x="connsiteX1" y="connsiteY1"/>
                  </a:cxn>
                  <a:cxn ang="0">
                    <a:pos x="connsiteX2" y="connsiteY2"/>
                  </a:cxn>
                  <a:cxn ang="0">
                    <a:pos x="connsiteX3" y="connsiteY3"/>
                  </a:cxn>
                </a:cxnLst>
                <a:rect l="l" t="t" r="r" b="b"/>
                <a:pathLst>
                  <a:path w="484879" h="455818">
                    <a:moveTo>
                      <a:pt x="484879" y="329083"/>
                    </a:moveTo>
                    <a:lnTo>
                      <a:pt x="126450" y="12602"/>
                    </a:lnTo>
                    <a:lnTo>
                      <a:pt x="0" y="0"/>
                    </a:lnTo>
                    <a:lnTo>
                      <a:pt x="347969" y="455819"/>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905" name="Freeform 1904">
                <a:extLst>
                  <a:ext uri="{FF2B5EF4-FFF2-40B4-BE49-F238E27FC236}">
                    <a16:creationId xmlns:a16="http://schemas.microsoft.com/office/drawing/2014/main" id="{5DE82609-A6F3-1148-A61B-85B7BFFF9DDB}"/>
                  </a:ext>
                </a:extLst>
              </p:cNvPr>
              <p:cNvSpPr/>
              <p:nvPr/>
            </p:nvSpPr>
            <p:spPr>
              <a:xfrm>
                <a:off x="44937463" y="13154930"/>
                <a:ext cx="577485" cy="316480"/>
              </a:xfrm>
              <a:custGeom>
                <a:avLst/>
                <a:gdLst>
                  <a:gd name="connsiteX0" fmla="*/ 0 w 577485"/>
                  <a:gd name="connsiteY0" fmla="*/ 0 h 316480"/>
                  <a:gd name="connsiteX1" fmla="*/ 231979 w 577485"/>
                  <a:gd name="connsiteY1" fmla="*/ 303879 h 316480"/>
                  <a:gd name="connsiteX2" fmla="*/ 358430 w 577485"/>
                  <a:gd name="connsiteY2" fmla="*/ 316481 h 316480"/>
                  <a:gd name="connsiteX3" fmla="*/ 577486 w 577485"/>
                  <a:gd name="connsiteY3" fmla="*/ 113703 h 316480"/>
                </a:gdLst>
                <a:ahLst/>
                <a:cxnLst>
                  <a:cxn ang="0">
                    <a:pos x="connsiteX0" y="connsiteY0"/>
                  </a:cxn>
                  <a:cxn ang="0">
                    <a:pos x="connsiteX1" y="connsiteY1"/>
                  </a:cxn>
                  <a:cxn ang="0">
                    <a:pos x="connsiteX2" y="connsiteY2"/>
                  </a:cxn>
                  <a:cxn ang="0">
                    <a:pos x="connsiteX3" y="connsiteY3"/>
                  </a:cxn>
                </a:cxnLst>
                <a:rect l="l" t="t" r="r" b="b"/>
                <a:pathLst>
                  <a:path w="577485" h="316480">
                    <a:moveTo>
                      <a:pt x="0" y="0"/>
                    </a:moveTo>
                    <a:lnTo>
                      <a:pt x="231979" y="303879"/>
                    </a:lnTo>
                    <a:lnTo>
                      <a:pt x="358430" y="316481"/>
                    </a:lnTo>
                    <a:lnTo>
                      <a:pt x="577486" y="113703"/>
                    </a:lnTo>
                    <a:close/>
                  </a:path>
                </a:pathLst>
              </a:custGeom>
              <a:solidFill>
                <a:srgbClr val="12317E"/>
              </a:solidFill>
              <a:ln w="9525" cap="flat">
                <a:solidFill>
                  <a:srgbClr val="000000"/>
                </a:solidFill>
                <a:prstDash val="solid"/>
                <a:miter/>
              </a:ln>
            </p:spPr>
            <p:txBody>
              <a:bodyPr rtlCol="0" anchor="ctr"/>
              <a:lstStyle/>
              <a:p>
                <a:endParaRPr lang="en-US"/>
              </a:p>
            </p:txBody>
          </p:sp>
          <p:sp>
            <p:nvSpPr>
              <p:cNvPr id="1906" name="Freeform 1905">
                <a:extLst>
                  <a:ext uri="{FF2B5EF4-FFF2-40B4-BE49-F238E27FC236}">
                    <a16:creationId xmlns:a16="http://schemas.microsoft.com/office/drawing/2014/main" id="{95C7E016-F3B4-704D-B948-0F6D435C516C}"/>
                  </a:ext>
                </a:extLst>
              </p:cNvPr>
              <p:cNvSpPr/>
              <p:nvPr/>
            </p:nvSpPr>
            <p:spPr>
              <a:xfrm>
                <a:off x="45865380" y="14370446"/>
                <a:ext cx="577485" cy="303879"/>
              </a:xfrm>
              <a:custGeom>
                <a:avLst/>
                <a:gdLst>
                  <a:gd name="connsiteX0" fmla="*/ 231979 w 577485"/>
                  <a:gd name="connsiteY0" fmla="*/ 303879 h 303879"/>
                  <a:gd name="connsiteX1" fmla="*/ 577486 w 577485"/>
                  <a:gd name="connsiteY1" fmla="*/ 113704 h 303879"/>
                  <a:gd name="connsiteX2" fmla="*/ 505800 w 577485"/>
                  <a:gd name="connsiteY2" fmla="*/ 50407 h 303879"/>
                  <a:gd name="connsiteX3" fmla="*/ 0 w 577485"/>
                  <a:gd name="connsiteY3" fmla="*/ 0 h 303879"/>
                </a:gdLst>
                <a:ahLst/>
                <a:cxnLst>
                  <a:cxn ang="0">
                    <a:pos x="connsiteX0" y="connsiteY0"/>
                  </a:cxn>
                  <a:cxn ang="0">
                    <a:pos x="connsiteX1" y="connsiteY1"/>
                  </a:cxn>
                  <a:cxn ang="0">
                    <a:pos x="connsiteX2" y="connsiteY2"/>
                  </a:cxn>
                  <a:cxn ang="0">
                    <a:pos x="connsiteX3" y="connsiteY3"/>
                  </a:cxn>
                </a:cxnLst>
                <a:rect l="l" t="t" r="r" b="b"/>
                <a:pathLst>
                  <a:path w="577485" h="303879">
                    <a:moveTo>
                      <a:pt x="231979" y="303879"/>
                    </a:moveTo>
                    <a:lnTo>
                      <a:pt x="577486" y="113704"/>
                    </a:lnTo>
                    <a:lnTo>
                      <a:pt x="505800" y="50407"/>
                    </a:lnTo>
                    <a:lnTo>
                      <a:pt x="0" y="0"/>
                    </a:lnTo>
                    <a:close/>
                  </a:path>
                </a:pathLst>
              </a:custGeom>
              <a:solidFill>
                <a:srgbClr val="12317E"/>
              </a:solidFill>
              <a:ln w="9525" cap="flat">
                <a:solidFill>
                  <a:srgbClr val="000000"/>
                </a:solidFill>
                <a:prstDash val="solid"/>
                <a:miter/>
              </a:ln>
            </p:spPr>
            <p:txBody>
              <a:bodyPr rtlCol="0" anchor="ctr"/>
              <a:lstStyle/>
              <a:p>
                <a:endParaRPr lang="en-US"/>
              </a:p>
            </p:txBody>
          </p:sp>
          <p:sp>
            <p:nvSpPr>
              <p:cNvPr id="1907" name="Freeform 1906">
                <a:extLst>
                  <a:ext uri="{FF2B5EF4-FFF2-40B4-BE49-F238E27FC236}">
                    <a16:creationId xmlns:a16="http://schemas.microsoft.com/office/drawing/2014/main" id="{DAF6BF2B-594E-234C-A8B7-BDFB660044B0}"/>
                  </a:ext>
                </a:extLst>
              </p:cNvPr>
              <p:cNvSpPr/>
              <p:nvPr/>
            </p:nvSpPr>
            <p:spPr>
              <a:xfrm>
                <a:off x="45517411" y="13787892"/>
                <a:ext cx="1127589" cy="632961"/>
              </a:xfrm>
              <a:custGeom>
                <a:avLst/>
                <a:gdLst>
                  <a:gd name="connsiteX0" fmla="*/ 853769 w 1127589"/>
                  <a:gd name="connsiteY0" fmla="*/ 632962 h 632961"/>
                  <a:gd name="connsiteX1" fmla="*/ 1127590 w 1127589"/>
                  <a:gd name="connsiteY1" fmla="*/ 379490 h 632961"/>
                  <a:gd name="connsiteX2" fmla="*/ 769161 w 1127589"/>
                  <a:gd name="connsiteY2" fmla="*/ 63009 h 632961"/>
                  <a:gd name="connsiteX3" fmla="*/ 136910 w 1127589"/>
                  <a:gd name="connsiteY3" fmla="*/ 0 h 632961"/>
                  <a:gd name="connsiteX4" fmla="*/ 0 w 1127589"/>
                  <a:gd name="connsiteY4" fmla="*/ 126736 h 632961"/>
                  <a:gd name="connsiteX5" fmla="*/ 347969 w 1127589"/>
                  <a:gd name="connsiteY5" fmla="*/ 582555 h 63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7589" h="632961">
                    <a:moveTo>
                      <a:pt x="853769" y="632962"/>
                    </a:moveTo>
                    <a:lnTo>
                      <a:pt x="1127590" y="379490"/>
                    </a:lnTo>
                    <a:lnTo>
                      <a:pt x="769161" y="63009"/>
                    </a:lnTo>
                    <a:lnTo>
                      <a:pt x="136910" y="0"/>
                    </a:lnTo>
                    <a:lnTo>
                      <a:pt x="0" y="126736"/>
                    </a:lnTo>
                    <a:lnTo>
                      <a:pt x="347969" y="582555"/>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908" name="Freeform 1907">
                <a:extLst>
                  <a:ext uri="{FF2B5EF4-FFF2-40B4-BE49-F238E27FC236}">
                    <a16:creationId xmlns:a16="http://schemas.microsoft.com/office/drawing/2014/main" id="{2A02027E-0E8F-5043-A229-9D98852D7F98}"/>
                  </a:ext>
                </a:extLst>
              </p:cNvPr>
              <p:cNvSpPr/>
              <p:nvPr/>
            </p:nvSpPr>
            <p:spPr>
              <a:xfrm>
                <a:off x="45295892" y="13268633"/>
                <a:ext cx="1264500" cy="582267"/>
              </a:xfrm>
              <a:custGeom>
                <a:avLst/>
                <a:gdLst>
                  <a:gd name="connsiteX0" fmla="*/ 358429 w 1264500"/>
                  <a:gd name="connsiteY0" fmla="*/ 519259 h 582267"/>
                  <a:gd name="connsiteX1" fmla="*/ 990680 w 1264500"/>
                  <a:gd name="connsiteY1" fmla="*/ 582268 h 582267"/>
                  <a:gd name="connsiteX2" fmla="*/ 1264500 w 1264500"/>
                  <a:gd name="connsiteY2" fmla="*/ 328796 h 582267"/>
                  <a:gd name="connsiteX3" fmla="*/ 1085286 w 1264500"/>
                  <a:gd name="connsiteY3" fmla="*/ 170555 h 582267"/>
                  <a:gd name="connsiteX4" fmla="*/ 219056 w 1264500"/>
                  <a:gd name="connsiteY4" fmla="*/ 0 h 582267"/>
                  <a:gd name="connsiteX5" fmla="*/ 0 w 1264500"/>
                  <a:gd name="connsiteY5" fmla="*/ 202778 h 582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500" h="582267">
                    <a:moveTo>
                      <a:pt x="358429" y="519259"/>
                    </a:moveTo>
                    <a:lnTo>
                      <a:pt x="990680" y="582268"/>
                    </a:lnTo>
                    <a:lnTo>
                      <a:pt x="1264500" y="328796"/>
                    </a:lnTo>
                    <a:lnTo>
                      <a:pt x="1085286" y="170555"/>
                    </a:lnTo>
                    <a:lnTo>
                      <a:pt x="219056" y="0"/>
                    </a:lnTo>
                    <a:lnTo>
                      <a:pt x="0" y="202778"/>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909" name="Freeform 1908">
                <a:extLst>
                  <a:ext uri="{FF2B5EF4-FFF2-40B4-BE49-F238E27FC236}">
                    <a16:creationId xmlns:a16="http://schemas.microsoft.com/office/drawing/2014/main" id="{C87D549F-DA9F-E248-B001-FE0DA770FCB9}"/>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910" name="Freeform 1909">
                <a:extLst>
                  <a:ext uri="{FF2B5EF4-FFF2-40B4-BE49-F238E27FC236}">
                    <a16:creationId xmlns:a16="http://schemas.microsoft.com/office/drawing/2014/main" id="{971F42FC-C365-364E-BCD1-A25DE9195542}"/>
                  </a:ext>
                </a:extLst>
              </p:cNvPr>
              <p:cNvSpPr/>
              <p:nvPr/>
            </p:nvSpPr>
            <p:spPr>
              <a:xfrm>
                <a:off x="46371180" y="14167382"/>
                <a:ext cx="589945" cy="316768"/>
              </a:xfrm>
              <a:custGeom>
                <a:avLst/>
                <a:gdLst>
                  <a:gd name="connsiteX0" fmla="*/ 273821 w 589945"/>
                  <a:gd name="connsiteY0" fmla="*/ 0 h 316768"/>
                  <a:gd name="connsiteX1" fmla="*/ 0 w 589945"/>
                  <a:gd name="connsiteY1" fmla="*/ 253472 h 316768"/>
                  <a:gd name="connsiteX2" fmla="*/ 71686 w 589945"/>
                  <a:gd name="connsiteY2" fmla="*/ 316768 h 316768"/>
                  <a:gd name="connsiteX3" fmla="*/ 589946 w 589945"/>
                  <a:gd name="connsiteY3" fmla="*/ 31504 h 316768"/>
                </a:gdLst>
                <a:ahLst/>
                <a:cxnLst>
                  <a:cxn ang="0">
                    <a:pos x="connsiteX0" y="connsiteY0"/>
                  </a:cxn>
                  <a:cxn ang="0">
                    <a:pos x="connsiteX1" y="connsiteY1"/>
                  </a:cxn>
                  <a:cxn ang="0">
                    <a:pos x="connsiteX2" y="connsiteY2"/>
                  </a:cxn>
                  <a:cxn ang="0">
                    <a:pos x="connsiteX3" y="connsiteY3"/>
                  </a:cxn>
                </a:cxnLst>
                <a:rect l="l" t="t" r="r" b="b"/>
                <a:pathLst>
                  <a:path w="589945" h="316768">
                    <a:moveTo>
                      <a:pt x="273821" y="0"/>
                    </a:moveTo>
                    <a:lnTo>
                      <a:pt x="0" y="253472"/>
                    </a:lnTo>
                    <a:lnTo>
                      <a:pt x="71686" y="316768"/>
                    </a:lnTo>
                    <a:lnTo>
                      <a:pt x="589946" y="31504"/>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911" name="Freeform 1910">
                <a:extLst>
                  <a:ext uri="{FF2B5EF4-FFF2-40B4-BE49-F238E27FC236}">
                    <a16:creationId xmlns:a16="http://schemas.microsoft.com/office/drawing/2014/main" id="{058D9208-E8B7-FD44-AEAE-245F16C63809}"/>
                  </a:ext>
                </a:extLst>
              </p:cNvPr>
              <p:cNvSpPr/>
              <p:nvPr/>
            </p:nvSpPr>
            <p:spPr>
              <a:xfrm>
                <a:off x="46286572" y="13597429"/>
                <a:ext cx="1192814" cy="601457"/>
              </a:xfrm>
              <a:custGeom>
                <a:avLst/>
                <a:gdLst>
                  <a:gd name="connsiteX0" fmla="*/ 358429 w 1192814"/>
                  <a:gd name="connsiteY0" fmla="*/ 569953 h 601457"/>
                  <a:gd name="connsiteX1" fmla="*/ 674554 w 1192814"/>
                  <a:gd name="connsiteY1" fmla="*/ 601458 h 601457"/>
                  <a:gd name="connsiteX2" fmla="*/ 1192814 w 1192814"/>
                  <a:gd name="connsiteY2" fmla="*/ 316194 h 601457"/>
                  <a:gd name="connsiteX3" fmla="*/ 906071 w 1192814"/>
                  <a:gd name="connsiteY3" fmla="*/ 63009 h 601457"/>
                  <a:gd name="connsiteX4" fmla="*/ 273821 w 1192814"/>
                  <a:gd name="connsiteY4" fmla="*/ 0 h 601457"/>
                  <a:gd name="connsiteX5" fmla="*/ 0 w 1192814"/>
                  <a:gd name="connsiteY5" fmla="*/ 253472 h 60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814" h="601457">
                    <a:moveTo>
                      <a:pt x="358429" y="569953"/>
                    </a:moveTo>
                    <a:lnTo>
                      <a:pt x="674554" y="601458"/>
                    </a:lnTo>
                    <a:lnTo>
                      <a:pt x="1192814" y="316194"/>
                    </a:lnTo>
                    <a:lnTo>
                      <a:pt x="906071" y="63009"/>
                    </a:lnTo>
                    <a:lnTo>
                      <a:pt x="273821" y="0"/>
                    </a:lnTo>
                    <a:lnTo>
                      <a:pt x="0" y="253472"/>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912" name="Freeform 1911">
                <a:extLst>
                  <a:ext uri="{FF2B5EF4-FFF2-40B4-BE49-F238E27FC236}">
                    <a16:creationId xmlns:a16="http://schemas.microsoft.com/office/drawing/2014/main" id="{60FE3218-4FB5-E047-84CF-227E7A4781D8}"/>
                  </a:ext>
                </a:extLst>
              </p:cNvPr>
              <p:cNvSpPr/>
              <p:nvPr/>
            </p:nvSpPr>
            <p:spPr>
              <a:xfrm>
                <a:off x="46381178" y="13439188"/>
                <a:ext cx="866229" cy="221249"/>
              </a:xfrm>
              <a:custGeom>
                <a:avLst/>
                <a:gdLst>
                  <a:gd name="connsiteX0" fmla="*/ 179215 w 866229"/>
                  <a:gd name="connsiteY0" fmla="*/ 158241 h 221249"/>
                  <a:gd name="connsiteX1" fmla="*/ 811465 w 866229"/>
                  <a:gd name="connsiteY1" fmla="*/ 221249 h 221249"/>
                  <a:gd name="connsiteX2" fmla="*/ 866229 w 866229"/>
                  <a:gd name="connsiteY2" fmla="*/ 170555 h 221249"/>
                  <a:gd name="connsiteX3" fmla="*/ 0 w 866229"/>
                  <a:gd name="connsiteY3" fmla="*/ 0 h 221249"/>
                </a:gdLst>
                <a:ahLst/>
                <a:cxnLst>
                  <a:cxn ang="0">
                    <a:pos x="connsiteX0" y="connsiteY0"/>
                  </a:cxn>
                  <a:cxn ang="0">
                    <a:pos x="connsiteX1" y="connsiteY1"/>
                  </a:cxn>
                  <a:cxn ang="0">
                    <a:pos x="connsiteX2" y="connsiteY2"/>
                  </a:cxn>
                  <a:cxn ang="0">
                    <a:pos x="connsiteX3" y="connsiteY3"/>
                  </a:cxn>
                </a:cxnLst>
                <a:rect l="l" t="t" r="r" b="b"/>
                <a:pathLst>
                  <a:path w="866229" h="221249">
                    <a:moveTo>
                      <a:pt x="179215" y="158241"/>
                    </a:moveTo>
                    <a:lnTo>
                      <a:pt x="811465" y="221249"/>
                    </a:lnTo>
                    <a:lnTo>
                      <a:pt x="866229" y="170555"/>
                    </a:lnTo>
                    <a:lnTo>
                      <a:pt x="0" y="0"/>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913" name="Freeform 1912">
                <a:extLst>
                  <a:ext uri="{FF2B5EF4-FFF2-40B4-BE49-F238E27FC236}">
                    <a16:creationId xmlns:a16="http://schemas.microsoft.com/office/drawing/2014/main" id="{F476B75F-6E85-D440-B148-6EB9CE012BFE}"/>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914" name="Freeform 1913">
                <a:extLst>
                  <a:ext uri="{FF2B5EF4-FFF2-40B4-BE49-F238E27FC236}">
                    <a16:creationId xmlns:a16="http://schemas.microsoft.com/office/drawing/2014/main" id="{C859C929-B2E1-DB42-8800-79B41050D1BB}"/>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915" name="Freeform 1914">
                <a:extLst>
                  <a:ext uri="{FF2B5EF4-FFF2-40B4-BE49-F238E27FC236}">
                    <a16:creationId xmlns:a16="http://schemas.microsoft.com/office/drawing/2014/main" id="{5D49596B-85A4-EF43-8044-139DDD7E233A}"/>
                  </a:ext>
                </a:extLst>
              </p:cNvPr>
              <p:cNvSpPr/>
              <p:nvPr/>
            </p:nvSpPr>
            <p:spPr>
              <a:xfrm>
                <a:off x="47192643" y="13609743"/>
                <a:ext cx="632250" cy="303879"/>
              </a:xfrm>
              <a:custGeom>
                <a:avLst/>
                <a:gdLst>
                  <a:gd name="connsiteX0" fmla="*/ 632250 w 632250"/>
                  <a:gd name="connsiteY0" fmla="*/ 113704 h 303879"/>
                  <a:gd name="connsiteX1" fmla="*/ 54764 w 632250"/>
                  <a:gd name="connsiteY1" fmla="*/ 0 h 303879"/>
                  <a:gd name="connsiteX2" fmla="*/ 0 w 632250"/>
                  <a:gd name="connsiteY2" fmla="*/ 50694 h 303879"/>
                  <a:gd name="connsiteX3" fmla="*/ 286744 w 632250"/>
                  <a:gd name="connsiteY3" fmla="*/ 303879 h 303879"/>
                </a:gdLst>
                <a:ahLst/>
                <a:cxnLst>
                  <a:cxn ang="0">
                    <a:pos x="connsiteX0" y="connsiteY0"/>
                  </a:cxn>
                  <a:cxn ang="0">
                    <a:pos x="connsiteX1" y="connsiteY1"/>
                  </a:cxn>
                  <a:cxn ang="0">
                    <a:pos x="connsiteX2" y="connsiteY2"/>
                  </a:cxn>
                  <a:cxn ang="0">
                    <a:pos x="connsiteX3" y="connsiteY3"/>
                  </a:cxn>
                </a:cxnLst>
                <a:rect l="l" t="t" r="r" b="b"/>
                <a:pathLst>
                  <a:path w="632250" h="303879">
                    <a:moveTo>
                      <a:pt x="632250" y="113704"/>
                    </a:moveTo>
                    <a:lnTo>
                      <a:pt x="54764" y="0"/>
                    </a:lnTo>
                    <a:lnTo>
                      <a:pt x="0" y="50694"/>
                    </a:lnTo>
                    <a:lnTo>
                      <a:pt x="286744" y="303879"/>
                    </a:lnTo>
                    <a:close/>
                  </a:path>
                </a:pathLst>
              </a:custGeom>
              <a:solidFill>
                <a:srgbClr val="12317E"/>
              </a:solidFill>
              <a:ln w="9525" cap="flat">
                <a:solidFill>
                  <a:srgbClr val="000000"/>
                </a:solidFill>
                <a:prstDash val="solid"/>
                <a:miter/>
              </a:ln>
            </p:spPr>
            <p:txBody>
              <a:bodyPr rtlCol="0" anchor="ctr"/>
              <a:lstStyle/>
              <a:p>
                <a:endParaRPr lang="en-US"/>
              </a:p>
            </p:txBody>
          </p:sp>
          <p:sp>
            <p:nvSpPr>
              <p:cNvPr id="1916" name="Freeform 1915">
                <a:extLst>
                  <a:ext uri="{FF2B5EF4-FFF2-40B4-BE49-F238E27FC236}">
                    <a16:creationId xmlns:a16="http://schemas.microsoft.com/office/drawing/2014/main" id="{F5F5263F-CE21-8943-A6E1-07E330E8DBEB}"/>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917" name="Freeform 1916">
                <a:extLst>
                  <a:ext uri="{FF2B5EF4-FFF2-40B4-BE49-F238E27FC236}">
                    <a16:creationId xmlns:a16="http://schemas.microsoft.com/office/drawing/2014/main" id="{5B685434-7A28-8A45-A90A-E2745DD9E774}"/>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grpSp>
        <p:grpSp>
          <p:nvGrpSpPr>
            <p:cNvPr id="1918" name="Graphic 978">
              <a:extLst>
                <a:ext uri="{FF2B5EF4-FFF2-40B4-BE49-F238E27FC236}">
                  <a16:creationId xmlns:a16="http://schemas.microsoft.com/office/drawing/2014/main" id="{E4DDE16E-AD7C-8A43-A293-04E3B960739E}"/>
                </a:ext>
              </a:extLst>
            </p:cNvPr>
            <p:cNvGrpSpPr/>
            <p:nvPr/>
          </p:nvGrpSpPr>
          <p:grpSpPr>
            <a:xfrm>
              <a:off x="42236938" y="9024255"/>
              <a:ext cx="8916173" cy="3053456"/>
              <a:chOff x="40296494" y="8246686"/>
              <a:chExt cx="8916173" cy="3053456"/>
            </a:xfrm>
          </p:grpSpPr>
          <p:sp>
            <p:nvSpPr>
              <p:cNvPr id="1919" name="Freeform 1918">
                <a:extLst>
                  <a:ext uri="{FF2B5EF4-FFF2-40B4-BE49-F238E27FC236}">
                    <a16:creationId xmlns:a16="http://schemas.microsoft.com/office/drawing/2014/main" id="{85454C8E-EE02-5348-B2EC-50A16C6BC8AA}"/>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920" name="Freeform 1919">
                <a:extLst>
                  <a:ext uri="{FF2B5EF4-FFF2-40B4-BE49-F238E27FC236}">
                    <a16:creationId xmlns:a16="http://schemas.microsoft.com/office/drawing/2014/main" id="{673963BA-6913-5540-9AC4-0BE6582B5F4F}"/>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921" name="Freeform 1920">
                <a:extLst>
                  <a:ext uri="{FF2B5EF4-FFF2-40B4-BE49-F238E27FC236}">
                    <a16:creationId xmlns:a16="http://schemas.microsoft.com/office/drawing/2014/main" id="{051B40B7-7181-F549-8E2E-69E18E2B7CA3}"/>
                  </a:ext>
                </a:extLst>
              </p:cNvPr>
              <p:cNvSpPr/>
              <p:nvPr/>
            </p:nvSpPr>
            <p:spPr>
              <a:xfrm>
                <a:off x="47325659" y="10982585"/>
                <a:ext cx="712087" cy="202271"/>
              </a:xfrm>
              <a:custGeom>
                <a:avLst/>
                <a:gdLst>
                  <a:gd name="connsiteX0" fmla="*/ 462831 w 712087"/>
                  <a:gd name="connsiteY0" fmla="*/ 0 h 202271"/>
                  <a:gd name="connsiteX1" fmla="*/ 0 w 712087"/>
                  <a:gd name="connsiteY1" fmla="*/ 43492 h 202271"/>
                  <a:gd name="connsiteX2" fmla="*/ 7137 w 712087"/>
                  <a:gd name="connsiteY2" fmla="*/ 133099 h 202271"/>
                  <a:gd name="connsiteX3" fmla="*/ 712088 w 712087"/>
                  <a:gd name="connsiteY3" fmla="*/ 202271 h 202271"/>
                </a:gdLst>
                <a:ahLst/>
                <a:cxnLst>
                  <a:cxn ang="0">
                    <a:pos x="connsiteX0" y="connsiteY0"/>
                  </a:cxn>
                  <a:cxn ang="0">
                    <a:pos x="connsiteX1" y="connsiteY1"/>
                  </a:cxn>
                  <a:cxn ang="0">
                    <a:pos x="connsiteX2" y="connsiteY2"/>
                  </a:cxn>
                  <a:cxn ang="0">
                    <a:pos x="connsiteX3" y="connsiteY3"/>
                  </a:cxn>
                </a:cxnLst>
                <a:rect l="l" t="t" r="r" b="b"/>
                <a:pathLst>
                  <a:path w="712087" h="202271">
                    <a:moveTo>
                      <a:pt x="462831" y="0"/>
                    </a:moveTo>
                    <a:lnTo>
                      <a:pt x="0" y="43492"/>
                    </a:lnTo>
                    <a:lnTo>
                      <a:pt x="7137" y="133099"/>
                    </a:lnTo>
                    <a:lnTo>
                      <a:pt x="712088" y="202271"/>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922" name="Freeform 1921">
                <a:extLst>
                  <a:ext uri="{FF2B5EF4-FFF2-40B4-BE49-F238E27FC236}">
                    <a16:creationId xmlns:a16="http://schemas.microsoft.com/office/drawing/2014/main" id="{8346D903-02E4-6242-9A55-50113F00FFD2}"/>
                  </a:ext>
                </a:extLst>
              </p:cNvPr>
              <p:cNvSpPr/>
              <p:nvPr/>
            </p:nvSpPr>
            <p:spPr>
              <a:xfrm>
                <a:off x="46862829" y="10702444"/>
                <a:ext cx="469967" cy="413240"/>
              </a:xfrm>
              <a:custGeom>
                <a:avLst/>
                <a:gdLst>
                  <a:gd name="connsiteX0" fmla="*/ 0 w 469967"/>
                  <a:gd name="connsiteY0" fmla="*/ 367126 h 413240"/>
                  <a:gd name="connsiteX1" fmla="*/ 469967 w 469967"/>
                  <a:gd name="connsiteY1" fmla="*/ 413240 h 413240"/>
                  <a:gd name="connsiteX2" fmla="*/ 462830 w 469967"/>
                  <a:gd name="connsiteY2" fmla="*/ 323634 h 413240"/>
                  <a:gd name="connsiteX3" fmla="*/ 64019 w 469967"/>
                  <a:gd name="connsiteY3" fmla="*/ 0 h 413240"/>
                </a:gdLst>
                <a:ahLst/>
                <a:cxnLst>
                  <a:cxn ang="0">
                    <a:pos x="connsiteX0" y="connsiteY0"/>
                  </a:cxn>
                  <a:cxn ang="0">
                    <a:pos x="connsiteX1" y="connsiteY1"/>
                  </a:cxn>
                  <a:cxn ang="0">
                    <a:pos x="connsiteX2" y="connsiteY2"/>
                  </a:cxn>
                  <a:cxn ang="0">
                    <a:pos x="connsiteX3" y="connsiteY3"/>
                  </a:cxn>
                </a:cxnLst>
                <a:rect l="l" t="t" r="r" b="b"/>
                <a:pathLst>
                  <a:path w="469967" h="413240">
                    <a:moveTo>
                      <a:pt x="0" y="367126"/>
                    </a:moveTo>
                    <a:lnTo>
                      <a:pt x="469967" y="413240"/>
                    </a:lnTo>
                    <a:lnTo>
                      <a:pt x="462830" y="323634"/>
                    </a:lnTo>
                    <a:lnTo>
                      <a:pt x="64019" y="0"/>
                    </a:lnTo>
                    <a:close/>
                  </a:path>
                </a:pathLst>
              </a:custGeom>
              <a:solidFill>
                <a:srgbClr val="12317E"/>
              </a:solidFill>
              <a:ln w="9525" cap="flat">
                <a:solidFill>
                  <a:srgbClr val="000000"/>
                </a:solidFill>
                <a:prstDash val="solid"/>
                <a:miter/>
              </a:ln>
            </p:spPr>
            <p:txBody>
              <a:bodyPr rtlCol="0" anchor="ctr"/>
              <a:lstStyle/>
              <a:p>
                <a:endParaRPr lang="en-US"/>
              </a:p>
            </p:txBody>
          </p:sp>
          <p:sp>
            <p:nvSpPr>
              <p:cNvPr id="1923" name="Freeform 1922">
                <a:extLst>
                  <a:ext uri="{FF2B5EF4-FFF2-40B4-BE49-F238E27FC236}">
                    <a16:creationId xmlns:a16="http://schemas.microsoft.com/office/drawing/2014/main" id="{8A2F71C0-E7DE-0843-8DB6-9160155CB25F}"/>
                  </a:ext>
                </a:extLst>
              </p:cNvPr>
              <p:cNvSpPr/>
              <p:nvPr/>
            </p:nvSpPr>
            <p:spPr>
              <a:xfrm>
                <a:off x="48714152" y="10886902"/>
                <a:ext cx="498514" cy="413240"/>
              </a:xfrm>
              <a:custGeom>
                <a:avLst/>
                <a:gdLst>
                  <a:gd name="connsiteX0" fmla="*/ 498514 w 498514"/>
                  <a:gd name="connsiteY0" fmla="*/ 413240 h 413240"/>
                  <a:gd name="connsiteX1" fmla="*/ 92566 w 498514"/>
                  <a:gd name="connsiteY1" fmla="*/ 0 h 413240"/>
                  <a:gd name="connsiteX2" fmla="*/ 0 w 498514"/>
                  <a:gd name="connsiteY2" fmla="*/ 8698 h 413240"/>
                  <a:gd name="connsiteX3" fmla="*/ 28547 w 498514"/>
                  <a:gd name="connsiteY3" fmla="*/ 367126 h 413240"/>
                </a:gdLst>
                <a:ahLst/>
                <a:cxnLst>
                  <a:cxn ang="0">
                    <a:pos x="connsiteX0" y="connsiteY0"/>
                  </a:cxn>
                  <a:cxn ang="0">
                    <a:pos x="connsiteX1" y="connsiteY1"/>
                  </a:cxn>
                  <a:cxn ang="0">
                    <a:pos x="connsiteX2" y="connsiteY2"/>
                  </a:cxn>
                  <a:cxn ang="0">
                    <a:pos x="connsiteX3" y="connsiteY3"/>
                  </a:cxn>
                </a:cxnLst>
                <a:rect l="l" t="t" r="r" b="b"/>
                <a:pathLst>
                  <a:path w="498514" h="413240">
                    <a:moveTo>
                      <a:pt x="498514" y="413240"/>
                    </a:moveTo>
                    <a:lnTo>
                      <a:pt x="92566" y="0"/>
                    </a:lnTo>
                    <a:lnTo>
                      <a:pt x="0" y="8698"/>
                    </a:lnTo>
                    <a:lnTo>
                      <a:pt x="28547" y="367126"/>
                    </a:lnTo>
                    <a:close/>
                  </a:path>
                </a:pathLst>
              </a:custGeom>
              <a:solidFill>
                <a:srgbClr val="12317E"/>
              </a:solidFill>
              <a:ln w="9525" cap="flat">
                <a:solidFill>
                  <a:srgbClr val="000000"/>
                </a:solidFill>
                <a:prstDash val="solid"/>
                <a:miter/>
              </a:ln>
            </p:spPr>
            <p:txBody>
              <a:bodyPr rtlCol="0" anchor="ctr"/>
              <a:lstStyle/>
              <a:p>
                <a:endParaRPr lang="en-US"/>
              </a:p>
            </p:txBody>
          </p:sp>
          <p:sp>
            <p:nvSpPr>
              <p:cNvPr id="1924" name="Freeform 1923">
                <a:extLst>
                  <a:ext uri="{FF2B5EF4-FFF2-40B4-BE49-F238E27FC236}">
                    <a16:creationId xmlns:a16="http://schemas.microsoft.com/office/drawing/2014/main" id="{B65F0F0F-1895-9E49-B649-1960010F454F}"/>
                  </a:ext>
                </a:extLst>
              </p:cNvPr>
              <p:cNvSpPr/>
              <p:nvPr/>
            </p:nvSpPr>
            <p:spPr>
              <a:xfrm>
                <a:off x="47752808" y="10491058"/>
                <a:ext cx="989891" cy="762969"/>
              </a:xfrm>
              <a:custGeom>
                <a:avLst/>
                <a:gdLst>
                  <a:gd name="connsiteX0" fmla="*/ 961345 w 989891"/>
                  <a:gd name="connsiteY0" fmla="*/ 404542 h 762969"/>
                  <a:gd name="connsiteX1" fmla="*/ 462831 w 989891"/>
                  <a:gd name="connsiteY1" fmla="*/ 0 h 762969"/>
                  <a:gd name="connsiteX2" fmla="*/ 0 w 989891"/>
                  <a:gd name="connsiteY2" fmla="*/ 43492 h 762969"/>
                  <a:gd name="connsiteX3" fmla="*/ 35683 w 989891"/>
                  <a:gd name="connsiteY3" fmla="*/ 491526 h 762969"/>
                  <a:gd name="connsiteX4" fmla="*/ 284940 w 989891"/>
                  <a:gd name="connsiteY4" fmla="*/ 693797 h 762969"/>
                  <a:gd name="connsiteX5" fmla="*/ 989891 w 989891"/>
                  <a:gd name="connsiteY5" fmla="*/ 762969 h 762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9891" h="762969">
                    <a:moveTo>
                      <a:pt x="961345" y="404542"/>
                    </a:moveTo>
                    <a:lnTo>
                      <a:pt x="462831" y="0"/>
                    </a:lnTo>
                    <a:lnTo>
                      <a:pt x="0" y="43492"/>
                    </a:lnTo>
                    <a:lnTo>
                      <a:pt x="35683" y="491526"/>
                    </a:lnTo>
                    <a:lnTo>
                      <a:pt x="284940" y="693797"/>
                    </a:lnTo>
                    <a:lnTo>
                      <a:pt x="989891" y="762969"/>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925" name="Freeform 1924">
                <a:extLst>
                  <a:ext uri="{FF2B5EF4-FFF2-40B4-BE49-F238E27FC236}">
                    <a16:creationId xmlns:a16="http://schemas.microsoft.com/office/drawing/2014/main" id="{8C0A6684-9099-AB49-8455-27D1D8E48E43}"/>
                  </a:ext>
                </a:extLst>
              </p:cNvPr>
              <p:cNvSpPr/>
              <p:nvPr/>
            </p:nvSpPr>
            <p:spPr>
              <a:xfrm>
                <a:off x="46926848" y="10130009"/>
                <a:ext cx="861642" cy="896068"/>
              </a:xfrm>
              <a:custGeom>
                <a:avLst/>
                <a:gdLst>
                  <a:gd name="connsiteX0" fmla="*/ 861642 w 861642"/>
                  <a:gd name="connsiteY0" fmla="*/ 852576 h 896068"/>
                  <a:gd name="connsiteX1" fmla="*/ 825959 w 861642"/>
                  <a:gd name="connsiteY1" fmla="*/ 404542 h 896068"/>
                  <a:gd name="connsiteX2" fmla="*/ 327445 w 861642"/>
                  <a:gd name="connsiteY2" fmla="*/ 0 h 896068"/>
                  <a:gd name="connsiteX3" fmla="*/ 96030 w 861642"/>
                  <a:gd name="connsiteY3" fmla="*/ 21746 h 896068"/>
                  <a:gd name="connsiteX4" fmla="*/ 0 w 861642"/>
                  <a:gd name="connsiteY4" fmla="*/ 572435 h 896068"/>
                  <a:gd name="connsiteX5" fmla="*/ 398811 w 861642"/>
                  <a:gd name="connsiteY5" fmla="*/ 896068 h 89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1642" h="896068">
                    <a:moveTo>
                      <a:pt x="861642" y="852576"/>
                    </a:moveTo>
                    <a:lnTo>
                      <a:pt x="825959" y="404542"/>
                    </a:lnTo>
                    <a:lnTo>
                      <a:pt x="327445" y="0"/>
                    </a:lnTo>
                    <a:lnTo>
                      <a:pt x="96030" y="21746"/>
                    </a:lnTo>
                    <a:lnTo>
                      <a:pt x="0" y="572435"/>
                    </a:lnTo>
                    <a:lnTo>
                      <a:pt x="398811" y="896068"/>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926" name="Freeform 1925">
                <a:extLst>
                  <a:ext uri="{FF2B5EF4-FFF2-40B4-BE49-F238E27FC236}">
                    <a16:creationId xmlns:a16="http://schemas.microsoft.com/office/drawing/2014/main" id="{2133034E-5F17-F84E-BA54-88A4DB51C1CD}"/>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927" name="Freeform 1926">
                <a:extLst>
                  <a:ext uri="{FF2B5EF4-FFF2-40B4-BE49-F238E27FC236}">
                    <a16:creationId xmlns:a16="http://schemas.microsoft.com/office/drawing/2014/main" id="{B37D8752-251F-3943-8287-B49B6CD699BC}"/>
                  </a:ext>
                </a:extLst>
              </p:cNvPr>
              <p:cNvSpPr/>
              <p:nvPr/>
            </p:nvSpPr>
            <p:spPr>
              <a:xfrm>
                <a:off x="48197797" y="10267041"/>
                <a:ext cx="608922" cy="628558"/>
              </a:xfrm>
              <a:custGeom>
                <a:avLst/>
                <a:gdLst>
                  <a:gd name="connsiteX0" fmla="*/ 17842 w 608922"/>
                  <a:gd name="connsiteY0" fmla="*/ 224017 h 628558"/>
                  <a:gd name="connsiteX1" fmla="*/ 516356 w 608922"/>
                  <a:gd name="connsiteY1" fmla="*/ 628559 h 628558"/>
                  <a:gd name="connsiteX2" fmla="*/ 608922 w 608922"/>
                  <a:gd name="connsiteY2" fmla="*/ 619861 h 628558"/>
                  <a:gd name="connsiteX3" fmla="*/ 0 w 608922"/>
                  <a:gd name="connsiteY3" fmla="*/ 0 h 628558"/>
                </a:gdLst>
                <a:ahLst/>
                <a:cxnLst>
                  <a:cxn ang="0">
                    <a:pos x="connsiteX0" y="connsiteY0"/>
                  </a:cxn>
                  <a:cxn ang="0">
                    <a:pos x="connsiteX1" y="connsiteY1"/>
                  </a:cxn>
                  <a:cxn ang="0">
                    <a:pos x="connsiteX2" y="connsiteY2"/>
                  </a:cxn>
                  <a:cxn ang="0">
                    <a:pos x="connsiteX3" y="connsiteY3"/>
                  </a:cxn>
                </a:cxnLst>
                <a:rect l="l" t="t" r="r" b="b"/>
                <a:pathLst>
                  <a:path w="608922" h="628558">
                    <a:moveTo>
                      <a:pt x="17842" y="224017"/>
                    </a:moveTo>
                    <a:lnTo>
                      <a:pt x="516356" y="628559"/>
                    </a:lnTo>
                    <a:lnTo>
                      <a:pt x="608922" y="619861"/>
                    </a:lnTo>
                    <a:lnTo>
                      <a:pt x="0" y="0"/>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928" name="Freeform 1927">
                <a:extLst>
                  <a:ext uri="{FF2B5EF4-FFF2-40B4-BE49-F238E27FC236}">
                    <a16:creationId xmlns:a16="http://schemas.microsoft.com/office/drawing/2014/main" id="{7C8704F5-C54D-8349-BC90-82C187A188BC}"/>
                  </a:ext>
                </a:extLst>
              </p:cNvPr>
              <p:cNvSpPr/>
              <p:nvPr/>
            </p:nvSpPr>
            <p:spPr>
              <a:xfrm>
                <a:off x="47218611" y="9647181"/>
                <a:ext cx="997028" cy="887369"/>
              </a:xfrm>
              <a:custGeom>
                <a:avLst/>
                <a:gdLst>
                  <a:gd name="connsiteX0" fmla="*/ 997028 w 997028"/>
                  <a:gd name="connsiteY0" fmla="*/ 843878 h 887369"/>
                  <a:gd name="connsiteX1" fmla="*/ 979186 w 997028"/>
                  <a:gd name="connsiteY1" fmla="*/ 619860 h 887369"/>
                  <a:gd name="connsiteX2" fmla="*/ 370265 w 997028"/>
                  <a:gd name="connsiteY2" fmla="*/ 0 h 887369"/>
                  <a:gd name="connsiteX3" fmla="*/ 0 w 997028"/>
                  <a:gd name="connsiteY3" fmla="*/ 34794 h 887369"/>
                  <a:gd name="connsiteX4" fmla="*/ 35683 w 997028"/>
                  <a:gd name="connsiteY4" fmla="*/ 482828 h 887369"/>
                  <a:gd name="connsiteX5" fmla="*/ 534197 w 997028"/>
                  <a:gd name="connsiteY5" fmla="*/ 887370 h 88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7028" h="887369">
                    <a:moveTo>
                      <a:pt x="997028" y="843878"/>
                    </a:moveTo>
                    <a:lnTo>
                      <a:pt x="979186" y="619860"/>
                    </a:lnTo>
                    <a:lnTo>
                      <a:pt x="370265" y="0"/>
                    </a:lnTo>
                    <a:lnTo>
                      <a:pt x="0" y="34794"/>
                    </a:lnTo>
                    <a:lnTo>
                      <a:pt x="35683" y="482828"/>
                    </a:lnTo>
                    <a:lnTo>
                      <a:pt x="534197" y="887370"/>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929" name="Freeform 1928">
                <a:extLst>
                  <a:ext uri="{FF2B5EF4-FFF2-40B4-BE49-F238E27FC236}">
                    <a16:creationId xmlns:a16="http://schemas.microsoft.com/office/drawing/2014/main" id="{17DAF9E5-F280-5842-B05A-BDC302AAF761}"/>
                  </a:ext>
                </a:extLst>
              </p:cNvPr>
              <p:cNvSpPr/>
              <p:nvPr/>
            </p:nvSpPr>
            <p:spPr>
              <a:xfrm>
                <a:off x="47022878" y="9601066"/>
                <a:ext cx="231415" cy="550688"/>
              </a:xfrm>
              <a:custGeom>
                <a:avLst/>
                <a:gdLst>
                  <a:gd name="connsiteX0" fmla="*/ 231416 w 231415"/>
                  <a:gd name="connsiteY0" fmla="*/ 528942 h 550688"/>
                  <a:gd name="connsiteX1" fmla="*/ 195733 w 231415"/>
                  <a:gd name="connsiteY1" fmla="*/ 80908 h 550688"/>
                  <a:gd name="connsiteX2" fmla="*/ 96030 w 231415"/>
                  <a:gd name="connsiteY2" fmla="*/ 0 h 550688"/>
                  <a:gd name="connsiteX3" fmla="*/ 0 w 231415"/>
                  <a:gd name="connsiteY3" fmla="*/ 550689 h 550688"/>
                </a:gdLst>
                <a:ahLst/>
                <a:cxnLst>
                  <a:cxn ang="0">
                    <a:pos x="connsiteX0" y="connsiteY0"/>
                  </a:cxn>
                  <a:cxn ang="0">
                    <a:pos x="connsiteX1" y="connsiteY1"/>
                  </a:cxn>
                  <a:cxn ang="0">
                    <a:pos x="connsiteX2" y="connsiteY2"/>
                  </a:cxn>
                  <a:cxn ang="0">
                    <a:pos x="connsiteX3" y="connsiteY3"/>
                  </a:cxn>
                </a:cxnLst>
                <a:rect l="l" t="t" r="r" b="b"/>
                <a:pathLst>
                  <a:path w="231415" h="550688">
                    <a:moveTo>
                      <a:pt x="231416" y="528942"/>
                    </a:moveTo>
                    <a:lnTo>
                      <a:pt x="195733" y="80908"/>
                    </a:lnTo>
                    <a:lnTo>
                      <a:pt x="96030" y="0"/>
                    </a:lnTo>
                    <a:lnTo>
                      <a:pt x="0" y="550689"/>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930" name="Freeform 1929">
                <a:extLst>
                  <a:ext uri="{FF2B5EF4-FFF2-40B4-BE49-F238E27FC236}">
                    <a16:creationId xmlns:a16="http://schemas.microsoft.com/office/drawing/2014/main" id="{DE0BD712-E253-6E4C-B9F2-38E8CA1F8ACD}"/>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931" name="Freeform 1930">
                <a:extLst>
                  <a:ext uri="{FF2B5EF4-FFF2-40B4-BE49-F238E27FC236}">
                    <a16:creationId xmlns:a16="http://schemas.microsoft.com/office/drawing/2014/main" id="{F3189764-54F9-9340-BA18-6FF7E55BD05A}"/>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932" name="Freeform 1931">
                <a:extLst>
                  <a:ext uri="{FF2B5EF4-FFF2-40B4-BE49-F238E27FC236}">
                    <a16:creationId xmlns:a16="http://schemas.microsoft.com/office/drawing/2014/main" id="{7AB96848-9F86-0245-AB1F-B6EDD23FBB30}"/>
                  </a:ext>
                </a:extLst>
              </p:cNvPr>
              <p:cNvSpPr/>
              <p:nvPr/>
            </p:nvSpPr>
            <p:spPr>
              <a:xfrm>
                <a:off x="47118908" y="9233941"/>
                <a:ext cx="469967" cy="448034"/>
              </a:xfrm>
              <a:custGeom>
                <a:avLst/>
                <a:gdLst>
                  <a:gd name="connsiteX0" fmla="*/ 64019 w 469967"/>
                  <a:gd name="connsiteY0" fmla="*/ 0 h 448034"/>
                  <a:gd name="connsiteX1" fmla="*/ 0 w 469967"/>
                  <a:gd name="connsiteY1" fmla="*/ 367126 h 448034"/>
                  <a:gd name="connsiteX2" fmla="*/ 99703 w 469967"/>
                  <a:gd name="connsiteY2" fmla="*/ 448034 h 448034"/>
                  <a:gd name="connsiteX3" fmla="*/ 469967 w 469967"/>
                  <a:gd name="connsiteY3" fmla="*/ 413240 h 448034"/>
                </a:gdLst>
                <a:ahLst/>
                <a:cxnLst>
                  <a:cxn ang="0">
                    <a:pos x="connsiteX0" y="connsiteY0"/>
                  </a:cxn>
                  <a:cxn ang="0">
                    <a:pos x="connsiteX1" y="connsiteY1"/>
                  </a:cxn>
                  <a:cxn ang="0">
                    <a:pos x="connsiteX2" y="connsiteY2"/>
                  </a:cxn>
                  <a:cxn ang="0">
                    <a:pos x="connsiteX3" y="connsiteY3"/>
                  </a:cxn>
                </a:cxnLst>
                <a:rect l="l" t="t" r="r" b="b"/>
                <a:pathLst>
                  <a:path w="469967" h="448034">
                    <a:moveTo>
                      <a:pt x="64019" y="0"/>
                    </a:moveTo>
                    <a:lnTo>
                      <a:pt x="0" y="367126"/>
                    </a:lnTo>
                    <a:lnTo>
                      <a:pt x="99703" y="448034"/>
                    </a:lnTo>
                    <a:lnTo>
                      <a:pt x="469967" y="413240"/>
                    </a:lnTo>
                    <a:close/>
                  </a:path>
                </a:pathLst>
              </a:custGeom>
              <a:solidFill>
                <a:srgbClr val="12317E"/>
              </a:solidFill>
              <a:ln w="9525" cap="flat">
                <a:solidFill>
                  <a:srgbClr val="000000"/>
                </a:solidFill>
                <a:prstDash val="solid"/>
                <a:miter/>
              </a:ln>
            </p:spPr>
            <p:txBody>
              <a:bodyPr rtlCol="0" anchor="ctr"/>
              <a:lstStyle/>
              <a:p>
                <a:endParaRPr lang="en-US"/>
              </a:p>
            </p:txBody>
          </p:sp>
          <p:sp>
            <p:nvSpPr>
              <p:cNvPr id="1933" name="Freeform 1932">
                <a:extLst>
                  <a:ext uri="{FF2B5EF4-FFF2-40B4-BE49-F238E27FC236}">
                    <a16:creationId xmlns:a16="http://schemas.microsoft.com/office/drawing/2014/main" id="{103D0EA3-571E-BA4E-B27A-BD87FFE62723}"/>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934" name="Freeform 1933">
                <a:extLst>
                  <a:ext uri="{FF2B5EF4-FFF2-40B4-BE49-F238E27FC236}">
                    <a16:creationId xmlns:a16="http://schemas.microsoft.com/office/drawing/2014/main" id="{987F1606-2C2A-9F4E-8E5D-CAD6043ECFEF}"/>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grpSp>
        <p:grpSp>
          <p:nvGrpSpPr>
            <p:cNvPr id="1935" name="Graphic 978">
              <a:extLst>
                <a:ext uri="{FF2B5EF4-FFF2-40B4-BE49-F238E27FC236}">
                  <a16:creationId xmlns:a16="http://schemas.microsoft.com/office/drawing/2014/main" id="{E4DDE16E-AD7C-8A43-A293-04E3B960739E}"/>
                </a:ext>
              </a:extLst>
            </p:cNvPr>
            <p:cNvGrpSpPr/>
            <p:nvPr/>
          </p:nvGrpSpPr>
          <p:grpSpPr>
            <a:xfrm>
              <a:off x="42236938" y="9024255"/>
              <a:ext cx="6886433" cy="2822884"/>
              <a:chOff x="40296494" y="8246686"/>
              <a:chExt cx="6886433" cy="2822884"/>
            </a:xfrm>
          </p:grpSpPr>
          <p:sp>
            <p:nvSpPr>
              <p:cNvPr id="1936" name="Freeform 1935">
                <a:extLst>
                  <a:ext uri="{FF2B5EF4-FFF2-40B4-BE49-F238E27FC236}">
                    <a16:creationId xmlns:a16="http://schemas.microsoft.com/office/drawing/2014/main" id="{8656C7D5-B4E3-3049-829D-F9C804833D39}"/>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937" name="Freeform 1936">
                <a:extLst>
                  <a:ext uri="{FF2B5EF4-FFF2-40B4-BE49-F238E27FC236}">
                    <a16:creationId xmlns:a16="http://schemas.microsoft.com/office/drawing/2014/main" id="{E53D822D-5DA2-0A4E-83AE-292885363D75}"/>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938" name="Freeform 1937">
                <a:extLst>
                  <a:ext uri="{FF2B5EF4-FFF2-40B4-BE49-F238E27FC236}">
                    <a16:creationId xmlns:a16="http://schemas.microsoft.com/office/drawing/2014/main" id="{10456B21-219D-CB42-BE86-A7706A1F5892}"/>
                  </a:ext>
                </a:extLst>
              </p:cNvPr>
              <p:cNvSpPr/>
              <p:nvPr/>
            </p:nvSpPr>
            <p:spPr>
              <a:xfrm>
                <a:off x="45861817" y="9463205"/>
                <a:ext cx="802587" cy="382251"/>
              </a:xfrm>
              <a:custGeom>
                <a:avLst/>
                <a:gdLst>
                  <a:gd name="connsiteX0" fmla="*/ 284065 w 802587"/>
                  <a:gd name="connsiteY0" fmla="*/ 382251 h 382251"/>
                  <a:gd name="connsiteX1" fmla="*/ 802588 w 802587"/>
                  <a:gd name="connsiteY1" fmla="*/ 76494 h 382251"/>
                  <a:gd name="connsiteX2" fmla="*/ 792667 w 802587"/>
                  <a:gd name="connsiteY2" fmla="*/ 0 h 382251"/>
                  <a:gd name="connsiteX3" fmla="*/ 0 w 802587"/>
                  <a:gd name="connsiteY3" fmla="*/ 343897 h 382251"/>
                </a:gdLst>
                <a:ahLst/>
                <a:cxnLst>
                  <a:cxn ang="0">
                    <a:pos x="connsiteX0" y="connsiteY0"/>
                  </a:cxn>
                  <a:cxn ang="0">
                    <a:pos x="connsiteX1" y="connsiteY1"/>
                  </a:cxn>
                  <a:cxn ang="0">
                    <a:pos x="connsiteX2" y="connsiteY2"/>
                  </a:cxn>
                  <a:cxn ang="0">
                    <a:pos x="connsiteX3" y="connsiteY3"/>
                  </a:cxn>
                </a:cxnLst>
                <a:rect l="l" t="t" r="r" b="b"/>
                <a:pathLst>
                  <a:path w="802587" h="382251">
                    <a:moveTo>
                      <a:pt x="284065" y="382251"/>
                    </a:moveTo>
                    <a:lnTo>
                      <a:pt x="802588" y="76494"/>
                    </a:lnTo>
                    <a:lnTo>
                      <a:pt x="792667" y="0"/>
                    </a:lnTo>
                    <a:lnTo>
                      <a:pt x="0" y="343897"/>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939" name="Freeform 1938">
                <a:extLst>
                  <a:ext uri="{FF2B5EF4-FFF2-40B4-BE49-F238E27FC236}">
                    <a16:creationId xmlns:a16="http://schemas.microsoft.com/office/drawing/2014/main" id="{2953C674-D669-8D47-9E58-A1610EF3FE1F}"/>
                  </a:ext>
                </a:extLst>
              </p:cNvPr>
              <p:cNvSpPr/>
              <p:nvPr/>
            </p:nvSpPr>
            <p:spPr>
              <a:xfrm>
                <a:off x="46654483" y="9233941"/>
                <a:ext cx="528443" cy="367125"/>
              </a:xfrm>
              <a:custGeom>
                <a:avLst/>
                <a:gdLst>
                  <a:gd name="connsiteX0" fmla="*/ 528444 w 528443"/>
                  <a:gd name="connsiteY0" fmla="*/ 0 h 367125"/>
                  <a:gd name="connsiteX1" fmla="*/ 0 w 528443"/>
                  <a:gd name="connsiteY1" fmla="*/ 229264 h 367125"/>
                  <a:gd name="connsiteX2" fmla="*/ 9921 w 528443"/>
                  <a:gd name="connsiteY2" fmla="*/ 305758 h 367125"/>
                  <a:gd name="connsiteX3" fmla="*/ 464425 w 528443"/>
                  <a:gd name="connsiteY3" fmla="*/ 367126 h 367125"/>
                </a:gdLst>
                <a:ahLst/>
                <a:cxnLst>
                  <a:cxn ang="0">
                    <a:pos x="connsiteX0" y="connsiteY0"/>
                  </a:cxn>
                  <a:cxn ang="0">
                    <a:pos x="connsiteX1" y="connsiteY1"/>
                  </a:cxn>
                  <a:cxn ang="0">
                    <a:pos x="connsiteX2" y="connsiteY2"/>
                  </a:cxn>
                  <a:cxn ang="0">
                    <a:pos x="connsiteX3" y="connsiteY3"/>
                  </a:cxn>
                </a:cxnLst>
                <a:rect l="l" t="t" r="r" b="b"/>
                <a:pathLst>
                  <a:path w="528443" h="367125">
                    <a:moveTo>
                      <a:pt x="528444" y="0"/>
                    </a:moveTo>
                    <a:lnTo>
                      <a:pt x="0" y="229264"/>
                    </a:lnTo>
                    <a:lnTo>
                      <a:pt x="9921" y="305758"/>
                    </a:lnTo>
                    <a:lnTo>
                      <a:pt x="464425" y="367126"/>
                    </a:lnTo>
                    <a:close/>
                  </a:path>
                </a:pathLst>
              </a:custGeom>
              <a:solidFill>
                <a:srgbClr val="12317E"/>
              </a:solidFill>
              <a:ln w="9525" cap="flat">
                <a:solidFill>
                  <a:srgbClr val="000000"/>
                </a:solidFill>
                <a:prstDash val="solid"/>
                <a:miter/>
              </a:ln>
            </p:spPr>
            <p:txBody>
              <a:bodyPr rtlCol="0" anchor="ctr"/>
              <a:lstStyle/>
              <a:p>
                <a:endParaRPr lang="en-US"/>
              </a:p>
            </p:txBody>
          </p:sp>
          <p:sp>
            <p:nvSpPr>
              <p:cNvPr id="1940" name="Freeform 1939">
                <a:extLst>
                  <a:ext uri="{FF2B5EF4-FFF2-40B4-BE49-F238E27FC236}">
                    <a16:creationId xmlns:a16="http://schemas.microsoft.com/office/drawing/2014/main" id="{C0DA672B-AC49-8448-8975-ED30055E197E}"/>
                  </a:ext>
                </a:extLst>
              </p:cNvPr>
              <p:cNvSpPr/>
              <p:nvPr/>
            </p:nvSpPr>
            <p:spPr>
              <a:xfrm>
                <a:off x="44540706" y="10150998"/>
                <a:ext cx="568128" cy="367125"/>
              </a:xfrm>
              <a:custGeom>
                <a:avLst/>
                <a:gdLst>
                  <a:gd name="connsiteX0" fmla="*/ 0 w 568128"/>
                  <a:gd name="connsiteY0" fmla="*/ 229264 h 367125"/>
                  <a:gd name="connsiteX1" fmla="*/ 464425 w 568128"/>
                  <a:gd name="connsiteY1" fmla="*/ 367126 h 367125"/>
                  <a:gd name="connsiteX2" fmla="*/ 568129 w 568128"/>
                  <a:gd name="connsiteY2" fmla="*/ 305974 h 367125"/>
                  <a:gd name="connsiteX3" fmla="*/ 528444 w 568128"/>
                  <a:gd name="connsiteY3" fmla="*/ 0 h 367125"/>
                </a:gdLst>
                <a:ahLst/>
                <a:cxnLst>
                  <a:cxn ang="0">
                    <a:pos x="connsiteX0" y="connsiteY0"/>
                  </a:cxn>
                  <a:cxn ang="0">
                    <a:pos x="connsiteX1" y="connsiteY1"/>
                  </a:cxn>
                  <a:cxn ang="0">
                    <a:pos x="connsiteX2" y="connsiteY2"/>
                  </a:cxn>
                  <a:cxn ang="0">
                    <a:pos x="connsiteX3" y="connsiteY3"/>
                  </a:cxn>
                </a:cxnLst>
                <a:rect l="l" t="t" r="r" b="b"/>
                <a:pathLst>
                  <a:path w="568128" h="367125">
                    <a:moveTo>
                      <a:pt x="0" y="229264"/>
                    </a:moveTo>
                    <a:lnTo>
                      <a:pt x="464425" y="367126"/>
                    </a:lnTo>
                    <a:lnTo>
                      <a:pt x="568129" y="305974"/>
                    </a:lnTo>
                    <a:lnTo>
                      <a:pt x="528444" y="0"/>
                    </a:lnTo>
                    <a:close/>
                  </a:path>
                </a:pathLst>
              </a:custGeom>
              <a:solidFill>
                <a:srgbClr val="12317E"/>
              </a:solidFill>
              <a:ln w="9525" cap="flat">
                <a:solidFill>
                  <a:srgbClr val="000000"/>
                </a:solidFill>
                <a:prstDash val="solid"/>
                <a:miter/>
              </a:ln>
            </p:spPr>
            <p:txBody>
              <a:bodyPr rtlCol="0" anchor="ctr"/>
              <a:lstStyle/>
              <a:p>
                <a:endParaRPr lang="en-US"/>
              </a:p>
            </p:txBody>
          </p:sp>
          <p:sp>
            <p:nvSpPr>
              <p:cNvPr id="1941" name="Freeform 1940">
                <a:extLst>
                  <a:ext uri="{FF2B5EF4-FFF2-40B4-BE49-F238E27FC236}">
                    <a16:creationId xmlns:a16="http://schemas.microsoft.com/office/drawing/2014/main" id="{477C4762-2782-AD46-AE32-07B42093E6A9}"/>
                  </a:ext>
                </a:extLst>
              </p:cNvPr>
              <p:cNvSpPr/>
              <p:nvPr/>
            </p:nvSpPr>
            <p:spPr>
              <a:xfrm>
                <a:off x="45069150" y="9807102"/>
                <a:ext cx="1126337" cy="726580"/>
              </a:xfrm>
              <a:custGeom>
                <a:avLst/>
                <a:gdLst>
                  <a:gd name="connsiteX0" fmla="*/ 39685 w 1126337"/>
                  <a:gd name="connsiteY0" fmla="*/ 649871 h 726580"/>
                  <a:gd name="connsiteX1" fmla="*/ 607814 w 1126337"/>
                  <a:gd name="connsiteY1" fmla="*/ 726580 h 726580"/>
                  <a:gd name="connsiteX2" fmla="*/ 1126337 w 1126337"/>
                  <a:gd name="connsiteY2" fmla="*/ 420823 h 726580"/>
                  <a:gd name="connsiteX3" fmla="*/ 1076731 w 1126337"/>
                  <a:gd name="connsiteY3" fmla="*/ 38355 h 726580"/>
                  <a:gd name="connsiteX4" fmla="*/ 792666 w 1126337"/>
                  <a:gd name="connsiteY4" fmla="*/ 0 h 726580"/>
                  <a:gd name="connsiteX5" fmla="*/ 0 w 1126337"/>
                  <a:gd name="connsiteY5" fmla="*/ 343896 h 72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6337" h="726580">
                    <a:moveTo>
                      <a:pt x="39685" y="649871"/>
                    </a:moveTo>
                    <a:lnTo>
                      <a:pt x="607814" y="726580"/>
                    </a:lnTo>
                    <a:lnTo>
                      <a:pt x="1126337" y="420823"/>
                    </a:lnTo>
                    <a:lnTo>
                      <a:pt x="1076731" y="38355"/>
                    </a:lnTo>
                    <a:lnTo>
                      <a:pt x="792666" y="0"/>
                    </a:lnTo>
                    <a:lnTo>
                      <a:pt x="0" y="343896"/>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942" name="Freeform 1941">
                <a:extLst>
                  <a:ext uri="{FF2B5EF4-FFF2-40B4-BE49-F238E27FC236}">
                    <a16:creationId xmlns:a16="http://schemas.microsoft.com/office/drawing/2014/main" id="{314D4DF0-A473-E44E-82D4-72C7484325AE}"/>
                  </a:ext>
                </a:extLst>
              </p:cNvPr>
              <p:cNvSpPr/>
              <p:nvPr/>
            </p:nvSpPr>
            <p:spPr>
              <a:xfrm>
                <a:off x="46145881" y="9539699"/>
                <a:ext cx="973026" cy="764935"/>
              </a:xfrm>
              <a:custGeom>
                <a:avLst/>
                <a:gdLst>
                  <a:gd name="connsiteX0" fmla="*/ 0 w 973026"/>
                  <a:gd name="connsiteY0" fmla="*/ 305758 h 764935"/>
                  <a:gd name="connsiteX1" fmla="*/ 49606 w 973026"/>
                  <a:gd name="connsiteY1" fmla="*/ 688226 h 764935"/>
                  <a:gd name="connsiteX2" fmla="*/ 617735 w 973026"/>
                  <a:gd name="connsiteY2" fmla="*/ 764935 h 764935"/>
                  <a:gd name="connsiteX3" fmla="*/ 876997 w 973026"/>
                  <a:gd name="connsiteY3" fmla="*/ 612056 h 764935"/>
                  <a:gd name="connsiteX4" fmla="*/ 973026 w 973026"/>
                  <a:gd name="connsiteY4" fmla="*/ 61368 h 764935"/>
                  <a:gd name="connsiteX5" fmla="*/ 518523 w 973026"/>
                  <a:gd name="connsiteY5" fmla="*/ 0 h 764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3026" h="764935">
                    <a:moveTo>
                      <a:pt x="0" y="305758"/>
                    </a:moveTo>
                    <a:lnTo>
                      <a:pt x="49606" y="688226"/>
                    </a:lnTo>
                    <a:lnTo>
                      <a:pt x="617735" y="764935"/>
                    </a:lnTo>
                    <a:lnTo>
                      <a:pt x="876997" y="612056"/>
                    </a:lnTo>
                    <a:lnTo>
                      <a:pt x="973026" y="61368"/>
                    </a:lnTo>
                    <a:lnTo>
                      <a:pt x="518523" y="0"/>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943" name="Freeform 1942">
                <a:extLst>
                  <a:ext uri="{FF2B5EF4-FFF2-40B4-BE49-F238E27FC236}">
                    <a16:creationId xmlns:a16="http://schemas.microsoft.com/office/drawing/2014/main" id="{A2749F13-BCFB-0D4C-BE6A-B785F437765F}"/>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944" name="Freeform 1943">
                <a:extLst>
                  <a:ext uri="{FF2B5EF4-FFF2-40B4-BE49-F238E27FC236}">
                    <a16:creationId xmlns:a16="http://schemas.microsoft.com/office/drawing/2014/main" id="{21596CBC-361C-904A-8A94-DB4A0821540D}"/>
                  </a:ext>
                </a:extLst>
              </p:cNvPr>
              <p:cNvSpPr/>
              <p:nvPr/>
            </p:nvSpPr>
            <p:spPr>
              <a:xfrm>
                <a:off x="45005131" y="10456972"/>
                <a:ext cx="696636" cy="267943"/>
              </a:xfrm>
              <a:custGeom>
                <a:avLst/>
                <a:gdLst>
                  <a:gd name="connsiteX0" fmla="*/ 671834 w 696636"/>
                  <a:gd name="connsiteY0" fmla="*/ 76710 h 267943"/>
                  <a:gd name="connsiteX1" fmla="*/ 103705 w 696636"/>
                  <a:gd name="connsiteY1" fmla="*/ 0 h 267943"/>
                  <a:gd name="connsiteX2" fmla="*/ 0 w 696636"/>
                  <a:gd name="connsiteY2" fmla="*/ 61151 h 267943"/>
                  <a:gd name="connsiteX3" fmla="*/ 696637 w 696636"/>
                  <a:gd name="connsiteY3" fmla="*/ 267944 h 267943"/>
                </a:gdLst>
                <a:ahLst/>
                <a:cxnLst>
                  <a:cxn ang="0">
                    <a:pos x="connsiteX0" y="connsiteY0"/>
                  </a:cxn>
                  <a:cxn ang="0">
                    <a:pos x="connsiteX1" y="connsiteY1"/>
                  </a:cxn>
                  <a:cxn ang="0">
                    <a:pos x="connsiteX2" y="connsiteY2"/>
                  </a:cxn>
                  <a:cxn ang="0">
                    <a:pos x="connsiteX3" y="connsiteY3"/>
                  </a:cxn>
                </a:cxnLst>
                <a:rect l="l" t="t" r="r" b="b"/>
                <a:pathLst>
                  <a:path w="696636" h="267943">
                    <a:moveTo>
                      <a:pt x="671834" y="76710"/>
                    </a:moveTo>
                    <a:lnTo>
                      <a:pt x="103705" y="0"/>
                    </a:lnTo>
                    <a:lnTo>
                      <a:pt x="0" y="61151"/>
                    </a:lnTo>
                    <a:lnTo>
                      <a:pt x="696637" y="267944"/>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945" name="Freeform 1944">
                <a:extLst>
                  <a:ext uri="{FF2B5EF4-FFF2-40B4-BE49-F238E27FC236}">
                    <a16:creationId xmlns:a16="http://schemas.microsoft.com/office/drawing/2014/main" id="{97B73A8C-8E49-5249-A40E-659D1E0496D0}"/>
                  </a:ext>
                </a:extLst>
              </p:cNvPr>
              <p:cNvSpPr/>
              <p:nvPr/>
            </p:nvSpPr>
            <p:spPr>
              <a:xfrm>
                <a:off x="45676965" y="10227924"/>
                <a:ext cx="1136257" cy="703783"/>
              </a:xfrm>
              <a:custGeom>
                <a:avLst/>
                <a:gdLst>
                  <a:gd name="connsiteX0" fmla="*/ 0 w 1136257"/>
                  <a:gd name="connsiteY0" fmla="*/ 305758 h 703783"/>
                  <a:gd name="connsiteX1" fmla="*/ 24803 w 1136257"/>
                  <a:gd name="connsiteY1" fmla="*/ 496992 h 703783"/>
                  <a:gd name="connsiteX2" fmla="*/ 721440 w 1136257"/>
                  <a:gd name="connsiteY2" fmla="*/ 703784 h 703783"/>
                  <a:gd name="connsiteX3" fmla="*/ 1136258 w 1136257"/>
                  <a:gd name="connsiteY3" fmla="*/ 459177 h 703783"/>
                  <a:gd name="connsiteX4" fmla="*/ 1086652 w 1136257"/>
                  <a:gd name="connsiteY4" fmla="*/ 76710 h 703783"/>
                  <a:gd name="connsiteX5" fmla="*/ 518523 w 1136257"/>
                  <a:gd name="connsiteY5" fmla="*/ 0 h 703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257" h="703783">
                    <a:moveTo>
                      <a:pt x="0" y="305758"/>
                    </a:moveTo>
                    <a:lnTo>
                      <a:pt x="24803" y="496992"/>
                    </a:lnTo>
                    <a:lnTo>
                      <a:pt x="721440" y="703784"/>
                    </a:lnTo>
                    <a:lnTo>
                      <a:pt x="1136258" y="459177"/>
                    </a:lnTo>
                    <a:lnTo>
                      <a:pt x="1086652" y="76710"/>
                    </a:lnTo>
                    <a:lnTo>
                      <a:pt x="518523" y="0"/>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946" name="Freeform 1945">
                <a:extLst>
                  <a:ext uri="{FF2B5EF4-FFF2-40B4-BE49-F238E27FC236}">
                    <a16:creationId xmlns:a16="http://schemas.microsoft.com/office/drawing/2014/main" id="{9D19E1C7-7B88-B043-A35F-A926289DF354}"/>
                  </a:ext>
                </a:extLst>
              </p:cNvPr>
              <p:cNvSpPr/>
              <p:nvPr/>
            </p:nvSpPr>
            <p:spPr>
              <a:xfrm>
                <a:off x="46763616" y="10151755"/>
                <a:ext cx="259261" cy="550688"/>
              </a:xfrm>
              <a:custGeom>
                <a:avLst/>
                <a:gdLst>
                  <a:gd name="connsiteX0" fmla="*/ 0 w 259261"/>
                  <a:gd name="connsiteY0" fmla="*/ 152879 h 550688"/>
                  <a:gd name="connsiteX1" fmla="*/ 49606 w 259261"/>
                  <a:gd name="connsiteY1" fmla="*/ 535347 h 550688"/>
                  <a:gd name="connsiteX2" fmla="*/ 163232 w 259261"/>
                  <a:gd name="connsiteY2" fmla="*/ 550689 h 550688"/>
                  <a:gd name="connsiteX3" fmla="*/ 259262 w 259261"/>
                  <a:gd name="connsiteY3" fmla="*/ 0 h 550688"/>
                </a:gdLst>
                <a:ahLst/>
                <a:cxnLst>
                  <a:cxn ang="0">
                    <a:pos x="connsiteX0" y="connsiteY0"/>
                  </a:cxn>
                  <a:cxn ang="0">
                    <a:pos x="connsiteX1" y="connsiteY1"/>
                  </a:cxn>
                  <a:cxn ang="0">
                    <a:pos x="connsiteX2" y="connsiteY2"/>
                  </a:cxn>
                  <a:cxn ang="0">
                    <a:pos x="connsiteX3" y="connsiteY3"/>
                  </a:cxn>
                </a:cxnLst>
                <a:rect l="l" t="t" r="r" b="b"/>
                <a:pathLst>
                  <a:path w="259261" h="550688">
                    <a:moveTo>
                      <a:pt x="0" y="152879"/>
                    </a:moveTo>
                    <a:lnTo>
                      <a:pt x="49606" y="535347"/>
                    </a:lnTo>
                    <a:lnTo>
                      <a:pt x="163232" y="550689"/>
                    </a:lnTo>
                    <a:lnTo>
                      <a:pt x="259262" y="0"/>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947" name="Freeform 1946">
                <a:extLst>
                  <a:ext uri="{FF2B5EF4-FFF2-40B4-BE49-F238E27FC236}">
                    <a16:creationId xmlns:a16="http://schemas.microsoft.com/office/drawing/2014/main" id="{1DA79237-8629-4749-BC33-71C04E3C01F8}"/>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948" name="Freeform 1947">
                <a:extLst>
                  <a:ext uri="{FF2B5EF4-FFF2-40B4-BE49-F238E27FC236}">
                    <a16:creationId xmlns:a16="http://schemas.microsoft.com/office/drawing/2014/main" id="{2DF86A27-E005-6446-A099-DEDF189DE822}"/>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949" name="Freeform 1948">
                <a:extLst>
                  <a:ext uri="{FF2B5EF4-FFF2-40B4-BE49-F238E27FC236}">
                    <a16:creationId xmlns:a16="http://schemas.microsoft.com/office/drawing/2014/main" id="{150A4B12-D0ED-8E42-A589-15AE733956CC}"/>
                  </a:ext>
                </a:extLst>
              </p:cNvPr>
              <p:cNvSpPr/>
              <p:nvPr/>
            </p:nvSpPr>
            <p:spPr>
              <a:xfrm>
                <a:off x="46398404" y="10687102"/>
                <a:ext cx="528443" cy="382467"/>
              </a:xfrm>
              <a:custGeom>
                <a:avLst/>
                <a:gdLst>
                  <a:gd name="connsiteX0" fmla="*/ 464425 w 528443"/>
                  <a:gd name="connsiteY0" fmla="*/ 382468 h 382467"/>
                  <a:gd name="connsiteX1" fmla="*/ 528444 w 528443"/>
                  <a:gd name="connsiteY1" fmla="*/ 15342 h 382467"/>
                  <a:gd name="connsiteX2" fmla="*/ 414818 w 528443"/>
                  <a:gd name="connsiteY2" fmla="*/ 0 h 382467"/>
                  <a:gd name="connsiteX3" fmla="*/ 0 w 528443"/>
                  <a:gd name="connsiteY3" fmla="*/ 244606 h 382467"/>
                </a:gdLst>
                <a:ahLst/>
                <a:cxnLst>
                  <a:cxn ang="0">
                    <a:pos x="connsiteX0" y="connsiteY0"/>
                  </a:cxn>
                  <a:cxn ang="0">
                    <a:pos x="connsiteX1" y="connsiteY1"/>
                  </a:cxn>
                  <a:cxn ang="0">
                    <a:pos x="connsiteX2" y="connsiteY2"/>
                  </a:cxn>
                  <a:cxn ang="0">
                    <a:pos x="connsiteX3" y="connsiteY3"/>
                  </a:cxn>
                </a:cxnLst>
                <a:rect l="l" t="t" r="r" b="b"/>
                <a:pathLst>
                  <a:path w="528443" h="382467">
                    <a:moveTo>
                      <a:pt x="464425" y="382468"/>
                    </a:moveTo>
                    <a:lnTo>
                      <a:pt x="528444" y="15342"/>
                    </a:lnTo>
                    <a:lnTo>
                      <a:pt x="414818" y="0"/>
                    </a:lnTo>
                    <a:lnTo>
                      <a:pt x="0" y="244606"/>
                    </a:lnTo>
                    <a:close/>
                  </a:path>
                </a:pathLst>
              </a:custGeom>
              <a:solidFill>
                <a:srgbClr val="12317E"/>
              </a:solidFill>
              <a:ln w="9525" cap="flat">
                <a:solidFill>
                  <a:srgbClr val="000000"/>
                </a:solidFill>
                <a:prstDash val="solid"/>
                <a:miter/>
              </a:ln>
            </p:spPr>
            <p:txBody>
              <a:bodyPr rtlCol="0" anchor="ctr"/>
              <a:lstStyle/>
              <a:p>
                <a:endParaRPr lang="en-US"/>
              </a:p>
            </p:txBody>
          </p:sp>
          <p:sp>
            <p:nvSpPr>
              <p:cNvPr id="1950" name="Freeform 1949">
                <a:extLst>
                  <a:ext uri="{FF2B5EF4-FFF2-40B4-BE49-F238E27FC236}">
                    <a16:creationId xmlns:a16="http://schemas.microsoft.com/office/drawing/2014/main" id="{B88CC7CD-E5F9-1C49-AA0F-517307DD5D83}"/>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951" name="Freeform 1950">
                <a:extLst>
                  <a:ext uri="{FF2B5EF4-FFF2-40B4-BE49-F238E27FC236}">
                    <a16:creationId xmlns:a16="http://schemas.microsoft.com/office/drawing/2014/main" id="{F5489144-6F7D-6A42-A7A0-02815FEEBFC2}"/>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grpSp>
        <p:grpSp>
          <p:nvGrpSpPr>
            <p:cNvPr id="1952" name="Graphic 978">
              <a:extLst>
                <a:ext uri="{FF2B5EF4-FFF2-40B4-BE49-F238E27FC236}">
                  <a16:creationId xmlns:a16="http://schemas.microsoft.com/office/drawing/2014/main" id="{E4DDE16E-AD7C-8A43-A293-04E3B960739E}"/>
                </a:ext>
              </a:extLst>
            </p:cNvPr>
            <p:cNvGrpSpPr/>
            <p:nvPr/>
          </p:nvGrpSpPr>
          <p:grpSpPr>
            <a:xfrm>
              <a:off x="42236938" y="9024255"/>
              <a:ext cx="8916173" cy="5476761"/>
              <a:chOff x="40296494" y="8246686"/>
              <a:chExt cx="8916173" cy="5476761"/>
            </a:xfrm>
          </p:grpSpPr>
          <p:sp>
            <p:nvSpPr>
              <p:cNvPr id="1953" name="Freeform 1952">
                <a:extLst>
                  <a:ext uri="{FF2B5EF4-FFF2-40B4-BE49-F238E27FC236}">
                    <a16:creationId xmlns:a16="http://schemas.microsoft.com/office/drawing/2014/main" id="{7FF4F955-56EB-C940-B729-B171ED69293A}"/>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954" name="Freeform 1953">
                <a:extLst>
                  <a:ext uri="{FF2B5EF4-FFF2-40B4-BE49-F238E27FC236}">
                    <a16:creationId xmlns:a16="http://schemas.microsoft.com/office/drawing/2014/main" id="{7E8DA650-CC24-7B43-B10C-BB2E84097629}"/>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955" name="Freeform 1954">
                <a:extLst>
                  <a:ext uri="{FF2B5EF4-FFF2-40B4-BE49-F238E27FC236}">
                    <a16:creationId xmlns:a16="http://schemas.microsoft.com/office/drawing/2014/main" id="{E4313A5F-0B56-C64F-A6B7-4BACEF22D80F}"/>
                  </a:ext>
                </a:extLst>
              </p:cNvPr>
              <p:cNvSpPr/>
              <p:nvPr/>
            </p:nvSpPr>
            <p:spPr>
              <a:xfrm>
                <a:off x="48043418" y="12511794"/>
                <a:ext cx="475361" cy="726991"/>
              </a:xfrm>
              <a:custGeom>
                <a:avLst/>
                <a:gdLst>
                  <a:gd name="connsiteX0" fmla="*/ 218525 w 475361"/>
                  <a:gd name="connsiteY0" fmla="*/ 35738 h 726991"/>
                  <a:gd name="connsiteX1" fmla="*/ 0 w 475361"/>
                  <a:gd name="connsiteY1" fmla="*/ 623695 h 726991"/>
                  <a:gd name="connsiteX2" fmla="*/ 59030 w 475361"/>
                  <a:gd name="connsiteY2" fmla="*/ 726991 h 726991"/>
                  <a:gd name="connsiteX3" fmla="*/ 475362 w 475361"/>
                  <a:gd name="connsiteY3" fmla="*/ 0 h 726991"/>
                </a:gdLst>
                <a:ahLst/>
                <a:cxnLst>
                  <a:cxn ang="0">
                    <a:pos x="connsiteX0" y="connsiteY0"/>
                  </a:cxn>
                  <a:cxn ang="0">
                    <a:pos x="connsiteX1" y="connsiteY1"/>
                  </a:cxn>
                  <a:cxn ang="0">
                    <a:pos x="connsiteX2" y="connsiteY2"/>
                  </a:cxn>
                  <a:cxn ang="0">
                    <a:pos x="connsiteX3" y="connsiteY3"/>
                  </a:cxn>
                </a:cxnLst>
                <a:rect l="l" t="t" r="r" b="b"/>
                <a:pathLst>
                  <a:path w="475361" h="726991">
                    <a:moveTo>
                      <a:pt x="218525" y="35738"/>
                    </a:moveTo>
                    <a:lnTo>
                      <a:pt x="0" y="623695"/>
                    </a:lnTo>
                    <a:lnTo>
                      <a:pt x="59030" y="726991"/>
                    </a:lnTo>
                    <a:lnTo>
                      <a:pt x="475362" y="0"/>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956" name="Freeform 1955">
                <a:extLst>
                  <a:ext uri="{FF2B5EF4-FFF2-40B4-BE49-F238E27FC236}">
                    <a16:creationId xmlns:a16="http://schemas.microsoft.com/office/drawing/2014/main" id="{AB37D46B-3575-9D47-A647-0092207ED5D6}"/>
                  </a:ext>
                </a:extLst>
              </p:cNvPr>
              <p:cNvSpPr/>
              <p:nvPr/>
            </p:nvSpPr>
            <p:spPr>
              <a:xfrm>
                <a:off x="47632480" y="13135490"/>
                <a:ext cx="469967" cy="587957"/>
              </a:xfrm>
              <a:custGeom>
                <a:avLst/>
                <a:gdLst>
                  <a:gd name="connsiteX0" fmla="*/ 192413 w 469967"/>
                  <a:gd name="connsiteY0" fmla="*/ 587957 h 587957"/>
                  <a:gd name="connsiteX1" fmla="*/ 469968 w 469967"/>
                  <a:gd name="connsiteY1" fmla="*/ 103296 h 587957"/>
                  <a:gd name="connsiteX2" fmla="*/ 410938 w 469967"/>
                  <a:gd name="connsiteY2" fmla="*/ 0 h 587957"/>
                  <a:gd name="connsiteX3" fmla="*/ 0 w 469967"/>
                  <a:gd name="connsiteY3" fmla="*/ 57181 h 587957"/>
                </a:gdLst>
                <a:ahLst/>
                <a:cxnLst>
                  <a:cxn ang="0">
                    <a:pos x="connsiteX0" y="connsiteY0"/>
                  </a:cxn>
                  <a:cxn ang="0">
                    <a:pos x="connsiteX1" y="connsiteY1"/>
                  </a:cxn>
                  <a:cxn ang="0">
                    <a:pos x="connsiteX2" y="connsiteY2"/>
                  </a:cxn>
                  <a:cxn ang="0">
                    <a:pos x="connsiteX3" y="connsiteY3"/>
                  </a:cxn>
                </a:cxnLst>
                <a:rect l="l" t="t" r="r" b="b"/>
                <a:pathLst>
                  <a:path w="469967" h="587957">
                    <a:moveTo>
                      <a:pt x="192413" y="587957"/>
                    </a:moveTo>
                    <a:lnTo>
                      <a:pt x="469968" y="103296"/>
                    </a:lnTo>
                    <a:lnTo>
                      <a:pt x="410938" y="0"/>
                    </a:lnTo>
                    <a:lnTo>
                      <a:pt x="0" y="57181"/>
                    </a:lnTo>
                    <a:close/>
                  </a:path>
                </a:pathLst>
              </a:custGeom>
              <a:solidFill>
                <a:srgbClr val="12317E"/>
              </a:solidFill>
              <a:ln w="9525" cap="flat">
                <a:solidFill>
                  <a:srgbClr val="000000"/>
                </a:solidFill>
                <a:prstDash val="solid"/>
                <a:miter/>
              </a:ln>
            </p:spPr>
            <p:txBody>
              <a:bodyPr rtlCol="0" anchor="ctr"/>
              <a:lstStyle/>
              <a:p>
                <a:endParaRPr lang="en-US"/>
              </a:p>
            </p:txBody>
          </p:sp>
          <p:sp>
            <p:nvSpPr>
              <p:cNvPr id="1957" name="Freeform 1956">
                <a:extLst>
                  <a:ext uri="{FF2B5EF4-FFF2-40B4-BE49-F238E27FC236}">
                    <a16:creationId xmlns:a16="http://schemas.microsoft.com/office/drawing/2014/main" id="{E8EDF624-1464-504D-8623-DD20CDDEAE43}"/>
                  </a:ext>
                </a:extLst>
              </p:cNvPr>
              <p:cNvSpPr/>
              <p:nvPr/>
            </p:nvSpPr>
            <p:spPr>
              <a:xfrm>
                <a:off x="48698994" y="11254028"/>
                <a:ext cx="513672" cy="530775"/>
              </a:xfrm>
              <a:custGeom>
                <a:avLst/>
                <a:gdLst>
                  <a:gd name="connsiteX0" fmla="*/ 513673 w 513672"/>
                  <a:gd name="connsiteY0" fmla="*/ 46115 h 530775"/>
                  <a:gd name="connsiteX1" fmla="*/ 43705 w 513672"/>
                  <a:gd name="connsiteY1" fmla="*/ 0 h 530775"/>
                  <a:gd name="connsiteX2" fmla="*/ 0 w 513672"/>
                  <a:gd name="connsiteY2" fmla="*/ 117591 h 530775"/>
                  <a:gd name="connsiteX3" fmla="*/ 236118 w 513672"/>
                  <a:gd name="connsiteY3" fmla="*/ 530776 h 530775"/>
                </a:gdLst>
                <a:ahLst/>
                <a:cxnLst>
                  <a:cxn ang="0">
                    <a:pos x="connsiteX0" y="connsiteY0"/>
                  </a:cxn>
                  <a:cxn ang="0">
                    <a:pos x="connsiteX1" y="connsiteY1"/>
                  </a:cxn>
                  <a:cxn ang="0">
                    <a:pos x="connsiteX2" y="connsiteY2"/>
                  </a:cxn>
                  <a:cxn ang="0">
                    <a:pos x="connsiteX3" y="connsiteY3"/>
                  </a:cxn>
                </a:cxnLst>
                <a:rect l="l" t="t" r="r" b="b"/>
                <a:pathLst>
                  <a:path w="513672" h="530775">
                    <a:moveTo>
                      <a:pt x="513673" y="46115"/>
                    </a:moveTo>
                    <a:lnTo>
                      <a:pt x="43705" y="0"/>
                    </a:lnTo>
                    <a:lnTo>
                      <a:pt x="0" y="117591"/>
                    </a:lnTo>
                    <a:lnTo>
                      <a:pt x="236118" y="530776"/>
                    </a:lnTo>
                    <a:close/>
                  </a:path>
                </a:pathLst>
              </a:custGeom>
              <a:solidFill>
                <a:srgbClr val="12317E"/>
              </a:solidFill>
              <a:ln w="9525" cap="flat">
                <a:solidFill>
                  <a:srgbClr val="000000"/>
                </a:solidFill>
                <a:prstDash val="solid"/>
                <a:miter/>
              </a:ln>
            </p:spPr>
            <p:txBody>
              <a:bodyPr rtlCol="0" anchor="ctr"/>
              <a:lstStyle/>
              <a:p>
                <a:endParaRPr lang="en-US"/>
              </a:p>
            </p:txBody>
          </p:sp>
          <p:sp>
            <p:nvSpPr>
              <p:cNvPr id="1958" name="Freeform 1957">
                <a:extLst>
                  <a:ext uri="{FF2B5EF4-FFF2-40B4-BE49-F238E27FC236}">
                    <a16:creationId xmlns:a16="http://schemas.microsoft.com/office/drawing/2014/main" id="{C0B2FD65-0B81-844D-BF6D-CCC7759C5C0E}"/>
                  </a:ext>
                </a:extLst>
              </p:cNvPr>
              <p:cNvSpPr/>
              <p:nvPr/>
            </p:nvSpPr>
            <p:spPr>
              <a:xfrm>
                <a:off x="47966796" y="11371619"/>
                <a:ext cx="968315" cy="1175913"/>
              </a:xfrm>
              <a:custGeom>
                <a:avLst/>
                <a:gdLst>
                  <a:gd name="connsiteX0" fmla="*/ 732198 w 968315"/>
                  <a:gd name="connsiteY0" fmla="*/ 0 h 1175913"/>
                  <a:gd name="connsiteX1" fmla="*/ 218525 w 968315"/>
                  <a:gd name="connsiteY1" fmla="*/ 71477 h 1175913"/>
                  <a:gd name="connsiteX2" fmla="*/ 0 w 968315"/>
                  <a:gd name="connsiteY2" fmla="*/ 659434 h 1175913"/>
                  <a:gd name="connsiteX3" fmla="*/ 295147 w 968315"/>
                  <a:gd name="connsiteY3" fmla="*/ 1175914 h 1175913"/>
                  <a:gd name="connsiteX4" fmla="*/ 551984 w 968315"/>
                  <a:gd name="connsiteY4" fmla="*/ 1140175 h 1175913"/>
                  <a:gd name="connsiteX5" fmla="*/ 968316 w 968315"/>
                  <a:gd name="connsiteY5" fmla="*/ 413184 h 117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8315" h="1175913">
                    <a:moveTo>
                      <a:pt x="732198" y="0"/>
                    </a:moveTo>
                    <a:lnTo>
                      <a:pt x="218525" y="71477"/>
                    </a:lnTo>
                    <a:lnTo>
                      <a:pt x="0" y="659434"/>
                    </a:lnTo>
                    <a:lnTo>
                      <a:pt x="295147" y="1175914"/>
                    </a:lnTo>
                    <a:lnTo>
                      <a:pt x="551984" y="1140175"/>
                    </a:lnTo>
                    <a:lnTo>
                      <a:pt x="968316" y="413184"/>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959" name="Freeform 1958">
                <a:extLst>
                  <a:ext uri="{FF2B5EF4-FFF2-40B4-BE49-F238E27FC236}">
                    <a16:creationId xmlns:a16="http://schemas.microsoft.com/office/drawing/2014/main" id="{DEE69DA7-7AD5-6940-8074-23CABC081D08}"/>
                  </a:ext>
                </a:extLst>
              </p:cNvPr>
              <p:cNvSpPr/>
              <p:nvPr/>
            </p:nvSpPr>
            <p:spPr>
              <a:xfrm>
                <a:off x="47343861" y="12031053"/>
                <a:ext cx="918082" cy="1161618"/>
              </a:xfrm>
              <a:custGeom>
                <a:avLst/>
                <a:gdLst>
                  <a:gd name="connsiteX0" fmla="*/ 918082 w 918082"/>
                  <a:gd name="connsiteY0" fmla="*/ 516480 h 1161618"/>
                  <a:gd name="connsiteX1" fmla="*/ 622935 w 918082"/>
                  <a:gd name="connsiteY1" fmla="*/ 0 h 1161618"/>
                  <a:gd name="connsiteX2" fmla="*/ 109263 w 918082"/>
                  <a:gd name="connsiteY2" fmla="*/ 71477 h 1161618"/>
                  <a:gd name="connsiteX3" fmla="*/ 0 w 918082"/>
                  <a:gd name="connsiteY3" fmla="*/ 365455 h 1161618"/>
                  <a:gd name="connsiteX4" fmla="*/ 288619 w 918082"/>
                  <a:gd name="connsiteY4" fmla="*/ 1161618 h 1161618"/>
                  <a:gd name="connsiteX5" fmla="*/ 699557 w 918082"/>
                  <a:gd name="connsiteY5" fmla="*/ 1104437 h 1161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082" h="1161618">
                    <a:moveTo>
                      <a:pt x="918082" y="516480"/>
                    </a:moveTo>
                    <a:lnTo>
                      <a:pt x="622935" y="0"/>
                    </a:lnTo>
                    <a:lnTo>
                      <a:pt x="109263" y="71477"/>
                    </a:lnTo>
                    <a:lnTo>
                      <a:pt x="0" y="365455"/>
                    </a:lnTo>
                    <a:lnTo>
                      <a:pt x="288619" y="1161618"/>
                    </a:lnTo>
                    <a:lnTo>
                      <a:pt x="699557" y="1104437"/>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960" name="Freeform 1959">
                <a:extLst>
                  <a:ext uri="{FF2B5EF4-FFF2-40B4-BE49-F238E27FC236}">
                    <a16:creationId xmlns:a16="http://schemas.microsoft.com/office/drawing/2014/main" id="{6DB00688-42EE-DF49-83A3-CACD6FC3EB57}"/>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961" name="Freeform 1960">
                <a:extLst>
                  <a:ext uri="{FF2B5EF4-FFF2-40B4-BE49-F238E27FC236}">
                    <a16:creationId xmlns:a16="http://schemas.microsoft.com/office/drawing/2014/main" id="{E3604187-1153-C54E-85F2-205D9B306673}"/>
                  </a:ext>
                </a:extLst>
              </p:cNvPr>
              <p:cNvSpPr/>
              <p:nvPr/>
            </p:nvSpPr>
            <p:spPr>
              <a:xfrm>
                <a:off x="48037748" y="11184856"/>
                <a:ext cx="704951" cy="258239"/>
              </a:xfrm>
              <a:custGeom>
                <a:avLst/>
                <a:gdLst>
                  <a:gd name="connsiteX0" fmla="*/ 147574 w 704951"/>
                  <a:gd name="connsiteY0" fmla="*/ 258240 h 258239"/>
                  <a:gd name="connsiteX1" fmla="*/ 661246 w 704951"/>
                  <a:gd name="connsiteY1" fmla="*/ 186763 h 258239"/>
                  <a:gd name="connsiteX2" fmla="*/ 704951 w 704951"/>
                  <a:gd name="connsiteY2" fmla="*/ 69172 h 258239"/>
                  <a:gd name="connsiteX3" fmla="*/ 0 w 704951"/>
                  <a:gd name="connsiteY3" fmla="*/ 0 h 258239"/>
                </a:gdLst>
                <a:ahLst/>
                <a:cxnLst>
                  <a:cxn ang="0">
                    <a:pos x="connsiteX0" y="connsiteY0"/>
                  </a:cxn>
                  <a:cxn ang="0">
                    <a:pos x="connsiteX1" y="connsiteY1"/>
                  </a:cxn>
                  <a:cxn ang="0">
                    <a:pos x="connsiteX2" y="connsiteY2"/>
                  </a:cxn>
                  <a:cxn ang="0">
                    <a:pos x="connsiteX3" y="connsiteY3"/>
                  </a:cxn>
                </a:cxnLst>
                <a:rect l="l" t="t" r="r" b="b"/>
                <a:pathLst>
                  <a:path w="704951" h="258239">
                    <a:moveTo>
                      <a:pt x="147574" y="258240"/>
                    </a:moveTo>
                    <a:lnTo>
                      <a:pt x="661246" y="186763"/>
                    </a:lnTo>
                    <a:lnTo>
                      <a:pt x="704951" y="69172"/>
                    </a:lnTo>
                    <a:lnTo>
                      <a:pt x="0" y="0"/>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962" name="Freeform 1961">
                <a:extLst>
                  <a:ext uri="{FF2B5EF4-FFF2-40B4-BE49-F238E27FC236}">
                    <a16:creationId xmlns:a16="http://schemas.microsoft.com/office/drawing/2014/main" id="{308173F8-EEBF-B441-89A9-E153BF364725}"/>
                  </a:ext>
                </a:extLst>
              </p:cNvPr>
              <p:cNvSpPr/>
              <p:nvPr/>
            </p:nvSpPr>
            <p:spPr>
              <a:xfrm>
                <a:off x="47157976" y="11115684"/>
                <a:ext cx="1027345" cy="986845"/>
              </a:xfrm>
              <a:custGeom>
                <a:avLst/>
                <a:gdLst>
                  <a:gd name="connsiteX0" fmla="*/ 1027345 w 1027345"/>
                  <a:gd name="connsiteY0" fmla="*/ 327412 h 986845"/>
                  <a:gd name="connsiteX1" fmla="*/ 879772 w 1027345"/>
                  <a:gd name="connsiteY1" fmla="*/ 69172 h 986845"/>
                  <a:gd name="connsiteX2" fmla="*/ 174820 w 1027345"/>
                  <a:gd name="connsiteY2" fmla="*/ 0 h 986845"/>
                  <a:gd name="connsiteX3" fmla="*/ 0 w 1027345"/>
                  <a:gd name="connsiteY3" fmla="*/ 470366 h 986845"/>
                  <a:gd name="connsiteX4" fmla="*/ 295148 w 1027345"/>
                  <a:gd name="connsiteY4" fmla="*/ 986846 h 986845"/>
                  <a:gd name="connsiteX5" fmla="*/ 808820 w 1027345"/>
                  <a:gd name="connsiteY5" fmla="*/ 915369 h 986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7345" h="986845">
                    <a:moveTo>
                      <a:pt x="1027345" y="327412"/>
                    </a:moveTo>
                    <a:lnTo>
                      <a:pt x="879772" y="69172"/>
                    </a:lnTo>
                    <a:lnTo>
                      <a:pt x="174820" y="0"/>
                    </a:lnTo>
                    <a:lnTo>
                      <a:pt x="0" y="470366"/>
                    </a:lnTo>
                    <a:lnTo>
                      <a:pt x="295148" y="986846"/>
                    </a:lnTo>
                    <a:lnTo>
                      <a:pt x="808820" y="915369"/>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963" name="Freeform 1962">
                <a:extLst>
                  <a:ext uri="{FF2B5EF4-FFF2-40B4-BE49-F238E27FC236}">
                    <a16:creationId xmlns:a16="http://schemas.microsoft.com/office/drawing/2014/main" id="{C52C9BC4-5ED3-4343-A5BE-64E781DAACC4}"/>
                  </a:ext>
                </a:extLst>
              </p:cNvPr>
              <p:cNvSpPr/>
              <p:nvPr/>
            </p:nvSpPr>
            <p:spPr>
              <a:xfrm>
                <a:off x="47055241" y="11586049"/>
                <a:ext cx="397882" cy="810458"/>
              </a:xfrm>
              <a:custGeom>
                <a:avLst/>
                <a:gdLst>
                  <a:gd name="connsiteX0" fmla="*/ 397882 w 397882"/>
                  <a:gd name="connsiteY0" fmla="*/ 516480 h 810458"/>
                  <a:gd name="connsiteX1" fmla="*/ 102734 w 397882"/>
                  <a:gd name="connsiteY1" fmla="*/ 0 h 810458"/>
                  <a:gd name="connsiteX2" fmla="*/ 0 w 397882"/>
                  <a:gd name="connsiteY2" fmla="*/ 14295 h 810458"/>
                  <a:gd name="connsiteX3" fmla="*/ 288620 w 397882"/>
                  <a:gd name="connsiteY3" fmla="*/ 810459 h 810458"/>
                </a:gdLst>
                <a:ahLst/>
                <a:cxnLst>
                  <a:cxn ang="0">
                    <a:pos x="connsiteX0" y="connsiteY0"/>
                  </a:cxn>
                  <a:cxn ang="0">
                    <a:pos x="connsiteX1" y="connsiteY1"/>
                  </a:cxn>
                  <a:cxn ang="0">
                    <a:pos x="connsiteX2" y="connsiteY2"/>
                  </a:cxn>
                  <a:cxn ang="0">
                    <a:pos x="connsiteX3" y="connsiteY3"/>
                  </a:cxn>
                </a:cxnLst>
                <a:rect l="l" t="t" r="r" b="b"/>
                <a:pathLst>
                  <a:path w="397882" h="810458">
                    <a:moveTo>
                      <a:pt x="397882" y="516480"/>
                    </a:moveTo>
                    <a:lnTo>
                      <a:pt x="102734" y="0"/>
                    </a:lnTo>
                    <a:lnTo>
                      <a:pt x="0" y="14295"/>
                    </a:lnTo>
                    <a:lnTo>
                      <a:pt x="288620" y="810459"/>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964" name="Freeform 1963">
                <a:extLst>
                  <a:ext uri="{FF2B5EF4-FFF2-40B4-BE49-F238E27FC236}">
                    <a16:creationId xmlns:a16="http://schemas.microsoft.com/office/drawing/2014/main" id="{8C8BBB6E-7D88-6046-8747-5E7DCC8FA418}"/>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965" name="Freeform 1964">
                <a:extLst>
                  <a:ext uri="{FF2B5EF4-FFF2-40B4-BE49-F238E27FC236}">
                    <a16:creationId xmlns:a16="http://schemas.microsoft.com/office/drawing/2014/main" id="{4227C444-87C1-5449-AAF2-5A43EB7A1DE2}"/>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966" name="Freeform 1965">
                <a:extLst>
                  <a:ext uri="{FF2B5EF4-FFF2-40B4-BE49-F238E27FC236}">
                    <a16:creationId xmlns:a16="http://schemas.microsoft.com/office/drawing/2014/main" id="{B2C9D29E-73CD-B94B-A49D-FC7B1FE8D1AE}"/>
                  </a:ext>
                </a:extLst>
              </p:cNvPr>
              <p:cNvSpPr/>
              <p:nvPr/>
            </p:nvSpPr>
            <p:spPr>
              <a:xfrm>
                <a:off x="46862829" y="11069570"/>
                <a:ext cx="469967" cy="530775"/>
              </a:xfrm>
              <a:custGeom>
                <a:avLst/>
                <a:gdLst>
                  <a:gd name="connsiteX0" fmla="*/ 0 w 469967"/>
                  <a:gd name="connsiteY0" fmla="*/ 0 h 530775"/>
                  <a:gd name="connsiteX1" fmla="*/ 192413 w 469967"/>
                  <a:gd name="connsiteY1" fmla="*/ 530775 h 530775"/>
                  <a:gd name="connsiteX2" fmla="*/ 295147 w 469967"/>
                  <a:gd name="connsiteY2" fmla="*/ 516480 h 530775"/>
                  <a:gd name="connsiteX3" fmla="*/ 469967 w 469967"/>
                  <a:gd name="connsiteY3" fmla="*/ 46114 h 530775"/>
                </a:gdLst>
                <a:ahLst/>
                <a:cxnLst>
                  <a:cxn ang="0">
                    <a:pos x="connsiteX0" y="connsiteY0"/>
                  </a:cxn>
                  <a:cxn ang="0">
                    <a:pos x="connsiteX1" y="connsiteY1"/>
                  </a:cxn>
                  <a:cxn ang="0">
                    <a:pos x="connsiteX2" y="connsiteY2"/>
                  </a:cxn>
                  <a:cxn ang="0">
                    <a:pos x="connsiteX3" y="connsiteY3"/>
                  </a:cxn>
                </a:cxnLst>
                <a:rect l="l" t="t" r="r" b="b"/>
                <a:pathLst>
                  <a:path w="469967" h="530775">
                    <a:moveTo>
                      <a:pt x="0" y="0"/>
                    </a:moveTo>
                    <a:lnTo>
                      <a:pt x="192413" y="530775"/>
                    </a:lnTo>
                    <a:lnTo>
                      <a:pt x="295147" y="516480"/>
                    </a:lnTo>
                    <a:lnTo>
                      <a:pt x="469967" y="46114"/>
                    </a:lnTo>
                    <a:close/>
                  </a:path>
                </a:pathLst>
              </a:custGeom>
              <a:solidFill>
                <a:srgbClr val="12317E"/>
              </a:solidFill>
              <a:ln w="9525" cap="flat">
                <a:solidFill>
                  <a:srgbClr val="000000"/>
                </a:solidFill>
                <a:prstDash val="solid"/>
                <a:miter/>
              </a:ln>
            </p:spPr>
            <p:txBody>
              <a:bodyPr rtlCol="0" anchor="ctr"/>
              <a:lstStyle/>
              <a:p>
                <a:endParaRPr lang="en-US"/>
              </a:p>
            </p:txBody>
          </p:sp>
          <p:sp>
            <p:nvSpPr>
              <p:cNvPr id="1967" name="Freeform 1966">
                <a:extLst>
                  <a:ext uri="{FF2B5EF4-FFF2-40B4-BE49-F238E27FC236}">
                    <a16:creationId xmlns:a16="http://schemas.microsoft.com/office/drawing/2014/main" id="{9F09166D-662B-6B42-A089-47AC2AFC9777}"/>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968" name="Freeform 1967">
                <a:extLst>
                  <a:ext uri="{FF2B5EF4-FFF2-40B4-BE49-F238E27FC236}">
                    <a16:creationId xmlns:a16="http://schemas.microsoft.com/office/drawing/2014/main" id="{671E2FEB-F759-FD4C-908F-E30C12046802}"/>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grpSp>
        <p:grpSp>
          <p:nvGrpSpPr>
            <p:cNvPr id="1986" name="Graphic 978">
              <a:extLst>
                <a:ext uri="{FF2B5EF4-FFF2-40B4-BE49-F238E27FC236}">
                  <a16:creationId xmlns:a16="http://schemas.microsoft.com/office/drawing/2014/main" id="{E4DDE16E-AD7C-8A43-A293-04E3B960739E}"/>
                </a:ext>
              </a:extLst>
            </p:cNvPr>
            <p:cNvGrpSpPr/>
            <p:nvPr/>
          </p:nvGrpSpPr>
          <p:grpSpPr>
            <a:xfrm>
              <a:off x="42236938" y="9024255"/>
              <a:ext cx="7528399" cy="5476761"/>
              <a:chOff x="40296494" y="8246686"/>
              <a:chExt cx="7528399" cy="5476761"/>
            </a:xfrm>
          </p:grpSpPr>
          <p:sp>
            <p:nvSpPr>
              <p:cNvPr id="1987" name="Freeform 1986">
                <a:extLst>
                  <a:ext uri="{FF2B5EF4-FFF2-40B4-BE49-F238E27FC236}">
                    <a16:creationId xmlns:a16="http://schemas.microsoft.com/office/drawing/2014/main" id="{81BC1441-B39E-4C44-AC4B-9DBE9A8A41A0}"/>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988" name="Freeform 1987">
                <a:extLst>
                  <a:ext uri="{FF2B5EF4-FFF2-40B4-BE49-F238E27FC236}">
                    <a16:creationId xmlns:a16="http://schemas.microsoft.com/office/drawing/2014/main" id="{BCF68E8B-5A34-4849-8721-2AB3D7EECDB3}"/>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989" name="Freeform 1988">
                <a:extLst>
                  <a:ext uri="{FF2B5EF4-FFF2-40B4-BE49-F238E27FC236}">
                    <a16:creationId xmlns:a16="http://schemas.microsoft.com/office/drawing/2014/main" id="{CA58892B-8314-FD4A-A9DF-A739FEDC22B9}"/>
                  </a:ext>
                </a:extLst>
              </p:cNvPr>
              <p:cNvSpPr/>
              <p:nvPr/>
            </p:nvSpPr>
            <p:spPr>
              <a:xfrm>
                <a:off x="47183399" y="12396508"/>
                <a:ext cx="449080" cy="796162"/>
              </a:xfrm>
              <a:custGeom>
                <a:avLst/>
                <a:gdLst>
                  <a:gd name="connsiteX0" fmla="*/ 0 w 449080"/>
                  <a:gd name="connsiteY0" fmla="*/ 261793 h 796162"/>
                  <a:gd name="connsiteX1" fmla="*/ 320747 w 449080"/>
                  <a:gd name="connsiteY1" fmla="*/ 794366 h 796162"/>
                  <a:gd name="connsiteX2" fmla="*/ 449081 w 449080"/>
                  <a:gd name="connsiteY2" fmla="*/ 796163 h 796162"/>
                  <a:gd name="connsiteX3" fmla="*/ 160462 w 449080"/>
                  <a:gd name="connsiteY3" fmla="*/ 0 h 796162"/>
                </a:gdLst>
                <a:ahLst/>
                <a:cxnLst>
                  <a:cxn ang="0">
                    <a:pos x="connsiteX0" y="connsiteY0"/>
                  </a:cxn>
                  <a:cxn ang="0">
                    <a:pos x="connsiteX1" y="connsiteY1"/>
                  </a:cxn>
                  <a:cxn ang="0">
                    <a:pos x="connsiteX2" y="connsiteY2"/>
                  </a:cxn>
                  <a:cxn ang="0">
                    <a:pos x="connsiteX3" y="connsiteY3"/>
                  </a:cxn>
                </a:cxnLst>
                <a:rect l="l" t="t" r="r" b="b"/>
                <a:pathLst>
                  <a:path w="449080" h="796162">
                    <a:moveTo>
                      <a:pt x="0" y="261793"/>
                    </a:moveTo>
                    <a:lnTo>
                      <a:pt x="320747" y="794366"/>
                    </a:lnTo>
                    <a:lnTo>
                      <a:pt x="449081" y="796163"/>
                    </a:lnTo>
                    <a:lnTo>
                      <a:pt x="160462" y="0"/>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990" name="Freeform 1989">
                <a:extLst>
                  <a:ext uri="{FF2B5EF4-FFF2-40B4-BE49-F238E27FC236}">
                    <a16:creationId xmlns:a16="http://schemas.microsoft.com/office/drawing/2014/main" id="{8245DF5B-D29E-4D4C-842C-F5F999AB36C0}"/>
                  </a:ext>
                </a:extLst>
              </p:cNvPr>
              <p:cNvSpPr/>
              <p:nvPr/>
            </p:nvSpPr>
            <p:spPr>
              <a:xfrm>
                <a:off x="47247407" y="13190874"/>
                <a:ext cx="577486" cy="532572"/>
              </a:xfrm>
              <a:custGeom>
                <a:avLst/>
                <a:gdLst>
                  <a:gd name="connsiteX0" fmla="*/ 577486 w 577486"/>
                  <a:gd name="connsiteY0" fmla="*/ 532573 h 532572"/>
                  <a:gd name="connsiteX1" fmla="*/ 385073 w 577486"/>
                  <a:gd name="connsiteY1" fmla="*/ 1797 h 532572"/>
                  <a:gd name="connsiteX2" fmla="*/ 256739 w 577486"/>
                  <a:gd name="connsiteY2" fmla="*/ 0 h 532572"/>
                  <a:gd name="connsiteX3" fmla="*/ 0 w 577486"/>
                  <a:gd name="connsiteY3" fmla="*/ 418869 h 532572"/>
                </a:gdLst>
                <a:ahLst/>
                <a:cxnLst>
                  <a:cxn ang="0">
                    <a:pos x="connsiteX0" y="connsiteY0"/>
                  </a:cxn>
                  <a:cxn ang="0">
                    <a:pos x="connsiteX1" y="connsiteY1"/>
                  </a:cxn>
                  <a:cxn ang="0">
                    <a:pos x="connsiteX2" y="connsiteY2"/>
                  </a:cxn>
                  <a:cxn ang="0">
                    <a:pos x="connsiteX3" y="connsiteY3"/>
                  </a:cxn>
                </a:cxnLst>
                <a:rect l="l" t="t" r="r" b="b"/>
                <a:pathLst>
                  <a:path w="577486" h="532572">
                    <a:moveTo>
                      <a:pt x="577486" y="532573"/>
                    </a:moveTo>
                    <a:lnTo>
                      <a:pt x="385073" y="1797"/>
                    </a:lnTo>
                    <a:lnTo>
                      <a:pt x="256739" y="0"/>
                    </a:lnTo>
                    <a:lnTo>
                      <a:pt x="0" y="418869"/>
                    </a:lnTo>
                    <a:close/>
                  </a:path>
                </a:pathLst>
              </a:custGeom>
              <a:solidFill>
                <a:srgbClr val="12317E"/>
              </a:solidFill>
              <a:ln w="9525" cap="flat">
                <a:solidFill>
                  <a:srgbClr val="000000"/>
                </a:solidFill>
                <a:prstDash val="solid"/>
                <a:miter/>
              </a:ln>
            </p:spPr>
            <p:txBody>
              <a:bodyPr rtlCol="0" anchor="ctr"/>
              <a:lstStyle/>
              <a:p>
                <a:endParaRPr lang="en-US"/>
              </a:p>
            </p:txBody>
          </p:sp>
          <p:sp>
            <p:nvSpPr>
              <p:cNvPr id="1991" name="Freeform 1990">
                <a:extLst>
                  <a:ext uri="{FF2B5EF4-FFF2-40B4-BE49-F238E27FC236}">
                    <a16:creationId xmlns:a16="http://schemas.microsoft.com/office/drawing/2014/main" id="{8855FD90-78C2-1543-98FA-182E49F8AFBA}"/>
                  </a:ext>
                </a:extLst>
              </p:cNvPr>
              <p:cNvSpPr/>
              <p:nvPr/>
            </p:nvSpPr>
            <p:spPr>
              <a:xfrm>
                <a:off x="46477755" y="11069570"/>
                <a:ext cx="577486" cy="530775"/>
              </a:xfrm>
              <a:custGeom>
                <a:avLst/>
                <a:gdLst>
                  <a:gd name="connsiteX0" fmla="*/ 385074 w 577486"/>
                  <a:gd name="connsiteY0" fmla="*/ 0 h 530775"/>
                  <a:gd name="connsiteX1" fmla="*/ 0 w 577486"/>
                  <a:gd name="connsiteY1" fmla="*/ 417072 h 530775"/>
                  <a:gd name="connsiteX2" fmla="*/ 64150 w 577486"/>
                  <a:gd name="connsiteY2" fmla="*/ 523587 h 530775"/>
                  <a:gd name="connsiteX3" fmla="*/ 577486 w 577486"/>
                  <a:gd name="connsiteY3" fmla="*/ 530775 h 530775"/>
                </a:gdLst>
                <a:ahLst/>
                <a:cxnLst>
                  <a:cxn ang="0">
                    <a:pos x="connsiteX0" y="connsiteY0"/>
                  </a:cxn>
                  <a:cxn ang="0">
                    <a:pos x="connsiteX1" y="connsiteY1"/>
                  </a:cxn>
                  <a:cxn ang="0">
                    <a:pos x="connsiteX2" y="connsiteY2"/>
                  </a:cxn>
                  <a:cxn ang="0">
                    <a:pos x="connsiteX3" y="connsiteY3"/>
                  </a:cxn>
                </a:cxnLst>
                <a:rect l="l" t="t" r="r" b="b"/>
                <a:pathLst>
                  <a:path w="577486" h="530775">
                    <a:moveTo>
                      <a:pt x="385074" y="0"/>
                    </a:moveTo>
                    <a:lnTo>
                      <a:pt x="0" y="417072"/>
                    </a:lnTo>
                    <a:lnTo>
                      <a:pt x="64150" y="523587"/>
                    </a:lnTo>
                    <a:lnTo>
                      <a:pt x="577486" y="530775"/>
                    </a:lnTo>
                    <a:close/>
                  </a:path>
                </a:pathLst>
              </a:custGeom>
              <a:solidFill>
                <a:srgbClr val="12317E"/>
              </a:solidFill>
              <a:ln w="9525" cap="flat">
                <a:solidFill>
                  <a:srgbClr val="000000"/>
                </a:solidFill>
                <a:prstDash val="solid"/>
                <a:miter/>
              </a:ln>
            </p:spPr>
            <p:txBody>
              <a:bodyPr rtlCol="0" anchor="ctr"/>
              <a:lstStyle/>
              <a:p>
                <a:endParaRPr lang="en-US"/>
              </a:p>
            </p:txBody>
          </p:sp>
          <p:sp>
            <p:nvSpPr>
              <p:cNvPr id="1992" name="Freeform 1991">
                <a:extLst>
                  <a:ext uri="{FF2B5EF4-FFF2-40B4-BE49-F238E27FC236}">
                    <a16:creationId xmlns:a16="http://schemas.microsoft.com/office/drawing/2014/main" id="{B3150BE0-45FF-2846-B10B-45F92A0098AD}"/>
                  </a:ext>
                </a:extLst>
              </p:cNvPr>
              <p:cNvSpPr/>
              <p:nvPr/>
            </p:nvSpPr>
            <p:spPr>
              <a:xfrm>
                <a:off x="46220981" y="11593156"/>
                <a:ext cx="1122879" cy="1065144"/>
              </a:xfrm>
              <a:custGeom>
                <a:avLst/>
                <a:gdLst>
                  <a:gd name="connsiteX0" fmla="*/ 320923 w 1122879"/>
                  <a:gd name="connsiteY0" fmla="*/ 0 h 1065144"/>
                  <a:gd name="connsiteX1" fmla="*/ 0 w 1122879"/>
                  <a:gd name="connsiteY1" fmla="*/ 523586 h 1065144"/>
                  <a:gd name="connsiteX2" fmla="*/ 320747 w 1122879"/>
                  <a:gd name="connsiteY2" fmla="*/ 1056159 h 1065144"/>
                  <a:gd name="connsiteX3" fmla="*/ 962417 w 1122879"/>
                  <a:gd name="connsiteY3" fmla="*/ 1065145 h 1065144"/>
                  <a:gd name="connsiteX4" fmla="*/ 1122880 w 1122879"/>
                  <a:gd name="connsiteY4" fmla="*/ 803352 h 1065144"/>
                  <a:gd name="connsiteX5" fmla="*/ 834260 w 1122879"/>
                  <a:gd name="connsiteY5" fmla="*/ 7189 h 106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2879" h="1065144">
                    <a:moveTo>
                      <a:pt x="320923" y="0"/>
                    </a:moveTo>
                    <a:lnTo>
                      <a:pt x="0" y="523586"/>
                    </a:lnTo>
                    <a:lnTo>
                      <a:pt x="320747" y="1056159"/>
                    </a:lnTo>
                    <a:lnTo>
                      <a:pt x="962417" y="1065145"/>
                    </a:lnTo>
                    <a:lnTo>
                      <a:pt x="1122880" y="803352"/>
                    </a:lnTo>
                    <a:lnTo>
                      <a:pt x="834260" y="7189"/>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993" name="Freeform 1992">
                <a:extLst>
                  <a:ext uri="{FF2B5EF4-FFF2-40B4-BE49-F238E27FC236}">
                    <a16:creationId xmlns:a16="http://schemas.microsoft.com/office/drawing/2014/main" id="{F8E5F6CA-A5D9-C346-B639-71C94503ADBA}"/>
                  </a:ext>
                </a:extLst>
              </p:cNvPr>
              <p:cNvSpPr/>
              <p:nvPr/>
            </p:nvSpPr>
            <p:spPr>
              <a:xfrm>
                <a:off x="46220805" y="12649315"/>
                <a:ext cx="1283341" cy="960428"/>
              </a:xfrm>
              <a:custGeom>
                <a:avLst/>
                <a:gdLst>
                  <a:gd name="connsiteX0" fmla="*/ 962595 w 1283341"/>
                  <a:gd name="connsiteY0" fmla="*/ 8986 h 960428"/>
                  <a:gd name="connsiteX1" fmla="*/ 320923 w 1283341"/>
                  <a:gd name="connsiteY1" fmla="*/ 0 h 960428"/>
                  <a:gd name="connsiteX2" fmla="*/ 0 w 1283341"/>
                  <a:gd name="connsiteY2" fmla="*/ 523587 h 960428"/>
                  <a:gd name="connsiteX3" fmla="*/ 160373 w 1283341"/>
                  <a:gd name="connsiteY3" fmla="*/ 789873 h 960428"/>
                  <a:gd name="connsiteX4" fmla="*/ 1026602 w 1283341"/>
                  <a:gd name="connsiteY4" fmla="*/ 960428 h 960428"/>
                  <a:gd name="connsiteX5" fmla="*/ 1283341 w 1283341"/>
                  <a:gd name="connsiteY5" fmla="*/ 541559 h 960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341" h="960428">
                    <a:moveTo>
                      <a:pt x="962595" y="8986"/>
                    </a:moveTo>
                    <a:lnTo>
                      <a:pt x="320923" y="0"/>
                    </a:lnTo>
                    <a:lnTo>
                      <a:pt x="0" y="523587"/>
                    </a:lnTo>
                    <a:lnTo>
                      <a:pt x="160373" y="789873"/>
                    </a:lnTo>
                    <a:lnTo>
                      <a:pt x="1026602" y="960428"/>
                    </a:lnTo>
                    <a:lnTo>
                      <a:pt x="1283341" y="541559"/>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994" name="Freeform 1993">
                <a:extLst>
                  <a:ext uri="{FF2B5EF4-FFF2-40B4-BE49-F238E27FC236}">
                    <a16:creationId xmlns:a16="http://schemas.microsoft.com/office/drawing/2014/main" id="{92423C0E-4E9B-484A-8662-84253E43C3B8}"/>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995" name="Freeform 1994">
                <a:extLst>
                  <a:ext uri="{FF2B5EF4-FFF2-40B4-BE49-F238E27FC236}">
                    <a16:creationId xmlns:a16="http://schemas.microsoft.com/office/drawing/2014/main" id="{E3302930-4FEF-E243-BE6D-52CE42851C2C}"/>
                  </a:ext>
                </a:extLst>
              </p:cNvPr>
              <p:cNvSpPr/>
              <p:nvPr/>
            </p:nvSpPr>
            <p:spPr>
              <a:xfrm>
                <a:off x="45900146" y="11486642"/>
                <a:ext cx="641759" cy="630100"/>
              </a:xfrm>
              <a:custGeom>
                <a:avLst/>
                <a:gdLst>
                  <a:gd name="connsiteX0" fmla="*/ 320836 w 641759"/>
                  <a:gd name="connsiteY0" fmla="*/ 630101 h 630100"/>
                  <a:gd name="connsiteX1" fmla="*/ 641759 w 641759"/>
                  <a:gd name="connsiteY1" fmla="*/ 106514 h 630100"/>
                  <a:gd name="connsiteX2" fmla="*/ 577610 w 641759"/>
                  <a:gd name="connsiteY2" fmla="*/ 0 h 630100"/>
                  <a:gd name="connsiteX3" fmla="*/ 0 w 641759"/>
                  <a:gd name="connsiteY3" fmla="*/ 625608 h 630100"/>
                </a:gdLst>
                <a:ahLst/>
                <a:cxnLst>
                  <a:cxn ang="0">
                    <a:pos x="connsiteX0" y="connsiteY0"/>
                  </a:cxn>
                  <a:cxn ang="0">
                    <a:pos x="connsiteX1" y="connsiteY1"/>
                  </a:cxn>
                  <a:cxn ang="0">
                    <a:pos x="connsiteX2" y="connsiteY2"/>
                  </a:cxn>
                  <a:cxn ang="0">
                    <a:pos x="connsiteX3" y="connsiteY3"/>
                  </a:cxn>
                </a:cxnLst>
                <a:rect l="l" t="t" r="r" b="b"/>
                <a:pathLst>
                  <a:path w="641759" h="630100">
                    <a:moveTo>
                      <a:pt x="320836" y="630101"/>
                    </a:moveTo>
                    <a:lnTo>
                      <a:pt x="641759" y="106514"/>
                    </a:lnTo>
                    <a:lnTo>
                      <a:pt x="577610" y="0"/>
                    </a:lnTo>
                    <a:lnTo>
                      <a:pt x="0" y="625608"/>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996" name="Freeform 1995">
                <a:extLst>
                  <a:ext uri="{FF2B5EF4-FFF2-40B4-BE49-F238E27FC236}">
                    <a16:creationId xmlns:a16="http://schemas.microsoft.com/office/drawing/2014/main" id="{B3FFC5BB-F179-F84D-822B-817530707AFA}"/>
                  </a:ext>
                </a:extLst>
              </p:cNvPr>
              <p:cNvSpPr/>
              <p:nvPr/>
            </p:nvSpPr>
            <p:spPr>
              <a:xfrm>
                <a:off x="45322536" y="12112250"/>
                <a:ext cx="1219192" cy="1060652"/>
              </a:xfrm>
              <a:custGeom>
                <a:avLst/>
                <a:gdLst>
                  <a:gd name="connsiteX0" fmla="*/ 898445 w 1219192"/>
                  <a:gd name="connsiteY0" fmla="*/ 4493 h 1060652"/>
                  <a:gd name="connsiteX1" fmla="*/ 577610 w 1219192"/>
                  <a:gd name="connsiteY1" fmla="*/ 0 h 1060652"/>
                  <a:gd name="connsiteX2" fmla="*/ 0 w 1219192"/>
                  <a:gd name="connsiteY2" fmla="*/ 625608 h 1060652"/>
                  <a:gd name="connsiteX3" fmla="*/ 256598 w 1219192"/>
                  <a:gd name="connsiteY3" fmla="*/ 1051666 h 1060652"/>
                  <a:gd name="connsiteX4" fmla="*/ 898268 w 1219192"/>
                  <a:gd name="connsiteY4" fmla="*/ 1060652 h 1060652"/>
                  <a:gd name="connsiteX5" fmla="*/ 1219193 w 1219192"/>
                  <a:gd name="connsiteY5" fmla="*/ 537066 h 1060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2" h="1060652">
                    <a:moveTo>
                      <a:pt x="898445" y="4493"/>
                    </a:moveTo>
                    <a:lnTo>
                      <a:pt x="577610" y="0"/>
                    </a:lnTo>
                    <a:lnTo>
                      <a:pt x="0" y="625608"/>
                    </a:lnTo>
                    <a:lnTo>
                      <a:pt x="256598" y="1051666"/>
                    </a:lnTo>
                    <a:lnTo>
                      <a:pt x="898268" y="1060652"/>
                    </a:lnTo>
                    <a:lnTo>
                      <a:pt x="1219193" y="537066"/>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997" name="Freeform 1996">
                <a:extLst>
                  <a:ext uri="{FF2B5EF4-FFF2-40B4-BE49-F238E27FC236}">
                    <a16:creationId xmlns:a16="http://schemas.microsoft.com/office/drawing/2014/main" id="{B7EAE0E2-4664-1C42-9891-43CBB3D7B651}"/>
                  </a:ext>
                </a:extLst>
              </p:cNvPr>
              <p:cNvSpPr/>
              <p:nvPr/>
            </p:nvSpPr>
            <p:spPr>
              <a:xfrm>
                <a:off x="45514949" y="13163916"/>
                <a:ext cx="866229" cy="275272"/>
              </a:xfrm>
              <a:custGeom>
                <a:avLst/>
                <a:gdLst>
                  <a:gd name="connsiteX0" fmla="*/ 705856 w 866229"/>
                  <a:gd name="connsiteY0" fmla="*/ 8986 h 275272"/>
                  <a:gd name="connsiteX1" fmla="*/ 64185 w 866229"/>
                  <a:gd name="connsiteY1" fmla="*/ 0 h 275272"/>
                  <a:gd name="connsiteX2" fmla="*/ 0 w 866229"/>
                  <a:gd name="connsiteY2" fmla="*/ 104717 h 275272"/>
                  <a:gd name="connsiteX3" fmla="*/ 866229 w 866229"/>
                  <a:gd name="connsiteY3" fmla="*/ 275272 h 275272"/>
                </a:gdLst>
                <a:ahLst/>
                <a:cxnLst>
                  <a:cxn ang="0">
                    <a:pos x="connsiteX0" y="connsiteY0"/>
                  </a:cxn>
                  <a:cxn ang="0">
                    <a:pos x="connsiteX1" y="connsiteY1"/>
                  </a:cxn>
                  <a:cxn ang="0">
                    <a:pos x="connsiteX2" y="connsiteY2"/>
                  </a:cxn>
                  <a:cxn ang="0">
                    <a:pos x="connsiteX3" y="connsiteY3"/>
                  </a:cxn>
                </a:cxnLst>
                <a:rect l="l" t="t" r="r" b="b"/>
                <a:pathLst>
                  <a:path w="866229" h="275272">
                    <a:moveTo>
                      <a:pt x="705856" y="8986"/>
                    </a:moveTo>
                    <a:lnTo>
                      <a:pt x="64185" y="0"/>
                    </a:lnTo>
                    <a:lnTo>
                      <a:pt x="0" y="104717"/>
                    </a:lnTo>
                    <a:lnTo>
                      <a:pt x="866229" y="275272"/>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998" name="Freeform 1997">
                <a:extLst>
                  <a:ext uri="{FF2B5EF4-FFF2-40B4-BE49-F238E27FC236}">
                    <a16:creationId xmlns:a16="http://schemas.microsoft.com/office/drawing/2014/main" id="{2CC45A1C-C214-7948-AEE5-ADAEAA49B52B}"/>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1999" name="Freeform 1998">
                <a:extLst>
                  <a:ext uri="{FF2B5EF4-FFF2-40B4-BE49-F238E27FC236}">
                    <a16:creationId xmlns:a16="http://schemas.microsoft.com/office/drawing/2014/main" id="{AACF636E-AF63-144B-BC5D-03F2184B6D5C}"/>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2000" name="Freeform 1999">
                <a:extLst>
                  <a:ext uri="{FF2B5EF4-FFF2-40B4-BE49-F238E27FC236}">
                    <a16:creationId xmlns:a16="http://schemas.microsoft.com/office/drawing/2014/main" id="{CBBEFEED-140A-724E-8BE1-0723FBCBB65D}"/>
                  </a:ext>
                </a:extLst>
              </p:cNvPr>
              <p:cNvSpPr/>
              <p:nvPr/>
            </p:nvSpPr>
            <p:spPr>
              <a:xfrm>
                <a:off x="44937463" y="12737858"/>
                <a:ext cx="641671" cy="530775"/>
              </a:xfrm>
              <a:custGeom>
                <a:avLst/>
                <a:gdLst>
                  <a:gd name="connsiteX0" fmla="*/ 0 w 641671"/>
                  <a:gd name="connsiteY0" fmla="*/ 417072 h 530775"/>
                  <a:gd name="connsiteX1" fmla="*/ 577486 w 641671"/>
                  <a:gd name="connsiteY1" fmla="*/ 530775 h 530775"/>
                  <a:gd name="connsiteX2" fmla="*/ 641671 w 641671"/>
                  <a:gd name="connsiteY2" fmla="*/ 426058 h 530775"/>
                  <a:gd name="connsiteX3" fmla="*/ 385073 w 641671"/>
                  <a:gd name="connsiteY3" fmla="*/ 0 h 530775"/>
                </a:gdLst>
                <a:ahLst/>
                <a:cxnLst>
                  <a:cxn ang="0">
                    <a:pos x="connsiteX0" y="connsiteY0"/>
                  </a:cxn>
                  <a:cxn ang="0">
                    <a:pos x="connsiteX1" y="connsiteY1"/>
                  </a:cxn>
                  <a:cxn ang="0">
                    <a:pos x="connsiteX2" y="connsiteY2"/>
                  </a:cxn>
                  <a:cxn ang="0">
                    <a:pos x="connsiteX3" y="connsiteY3"/>
                  </a:cxn>
                </a:cxnLst>
                <a:rect l="l" t="t" r="r" b="b"/>
                <a:pathLst>
                  <a:path w="641671" h="530775">
                    <a:moveTo>
                      <a:pt x="0" y="417072"/>
                    </a:moveTo>
                    <a:lnTo>
                      <a:pt x="577486" y="530775"/>
                    </a:lnTo>
                    <a:lnTo>
                      <a:pt x="641671" y="426058"/>
                    </a:lnTo>
                    <a:lnTo>
                      <a:pt x="385073" y="0"/>
                    </a:lnTo>
                    <a:close/>
                  </a:path>
                </a:pathLst>
              </a:custGeom>
              <a:solidFill>
                <a:srgbClr val="12317E"/>
              </a:solidFill>
              <a:ln w="9525" cap="flat">
                <a:solidFill>
                  <a:srgbClr val="000000"/>
                </a:solidFill>
                <a:prstDash val="solid"/>
                <a:miter/>
              </a:ln>
            </p:spPr>
            <p:txBody>
              <a:bodyPr rtlCol="0" anchor="ctr"/>
              <a:lstStyle/>
              <a:p>
                <a:endParaRPr lang="en-US"/>
              </a:p>
            </p:txBody>
          </p:sp>
          <p:sp>
            <p:nvSpPr>
              <p:cNvPr id="2001" name="Freeform 2000">
                <a:extLst>
                  <a:ext uri="{FF2B5EF4-FFF2-40B4-BE49-F238E27FC236}">
                    <a16:creationId xmlns:a16="http://schemas.microsoft.com/office/drawing/2014/main" id="{C7981837-C744-AE4A-B34B-47EFAC8F1103}"/>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2002" name="Freeform 2001">
                <a:extLst>
                  <a:ext uri="{FF2B5EF4-FFF2-40B4-BE49-F238E27FC236}">
                    <a16:creationId xmlns:a16="http://schemas.microsoft.com/office/drawing/2014/main" id="{56E09A67-D760-4E4D-AD58-5EAE533EBBE7}"/>
                  </a:ext>
                </a:extLst>
              </p:cNvPr>
              <p:cNvSpPr/>
              <p:nvPr/>
            </p:nvSpPr>
            <p:spPr>
              <a:xfrm>
                <a:off x="40296494" y="8246686"/>
                <a:ext cx="9525" cy="9520"/>
              </a:xfrm>
              <a:custGeom>
                <a:avLst/>
                <a:gdLst/>
                <a:ahLst/>
                <a:cxnLst/>
                <a:rect l="l" t="t" r="r" b="b"/>
                <a:pathLst>
                  <a:path w="9525" h="9520"/>
                </a:pathLst>
              </a:custGeom>
              <a:solidFill>
                <a:srgbClr val="03797B">
                  <a:alpha val="78000"/>
                </a:srgbClr>
              </a:solidFill>
              <a:ln w="9525" cap="flat">
                <a:solidFill>
                  <a:srgbClr val="000000"/>
                </a:solidFill>
                <a:prstDash val="solid"/>
                <a:miter/>
              </a:ln>
            </p:spPr>
            <p:txBody>
              <a:bodyPr rtlCol="0" anchor="ctr"/>
              <a:lstStyle/>
              <a:p>
                <a:endParaRPr lang="en-US"/>
              </a:p>
            </p:txBody>
          </p:sp>
        </p:grpSp>
      </p:grpSp>
      <p:cxnSp>
        <p:nvCxnSpPr>
          <p:cNvPr id="2004" name="Straight Arrow Connector 2003">
            <a:extLst>
              <a:ext uri="{FF2B5EF4-FFF2-40B4-BE49-F238E27FC236}">
                <a16:creationId xmlns:a16="http://schemas.microsoft.com/office/drawing/2014/main" id="{A499F0CD-AC61-7D49-B836-5A43587A73DE}"/>
              </a:ext>
            </a:extLst>
          </p:cNvPr>
          <p:cNvCxnSpPr>
            <a:cxnSpLocks/>
            <a:stCxn id="962" idx="0"/>
            <a:endCxn id="1813" idx="0"/>
          </p:cNvCxnSpPr>
          <p:nvPr/>
        </p:nvCxnSpPr>
        <p:spPr>
          <a:xfrm flipV="1">
            <a:off x="36576000" y="9495024"/>
            <a:ext cx="6671263" cy="2562165"/>
          </a:xfrm>
          <a:prstGeom prst="straightConnector1">
            <a:avLst/>
          </a:prstGeom>
          <a:ln w="7620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06" name="Straight Arrow Connector 2005">
            <a:extLst>
              <a:ext uri="{FF2B5EF4-FFF2-40B4-BE49-F238E27FC236}">
                <a16:creationId xmlns:a16="http://schemas.microsoft.com/office/drawing/2014/main" id="{4921BD84-D718-C948-AE4B-69F3CF8DB773}"/>
              </a:ext>
            </a:extLst>
          </p:cNvPr>
          <p:cNvCxnSpPr>
            <a:cxnSpLocks/>
            <a:stCxn id="971" idx="0"/>
            <a:endCxn id="1991" idx="0"/>
          </p:cNvCxnSpPr>
          <p:nvPr/>
        </p:nvCxnSpPr>
        <p:spPr>
          <a:xfrm flipV="1">
            <a:off x="34516195" y="8961315"/>
            <a:ext cx="11093812" cy="6662034"/>
          </a:xfrm>
          <a:prstGeom prst="straightConnector1">
            <a:avLst/>
          </a:prstGeom>
          <a:ln w="7620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09" name="Straight Arrow Connector 2008">
            <a:extLst>
              <a:ext uri="{FF2B5EF4-FFF2-40B4-BE49-F238E27FC236}">
                <a16:creationId xmlns:a16="http://schemas.microsoft.com/office/drawing/2014/main" id="{625FD17C-C805-F346-8932-FAE987722FCA}"/>
              </a:ext>
            </a:extLst>
          </p:cNvPr>
          <p:cNvCxnSpPr>
            <a:cxnSpLocks/>
            <a:stCxn id="961" idx="0"/>
            <a:endCxn id="2000" idx="0"/>
          </p:cNvCxnSpPr>
          <p:nvPr/>
        </p:nvCxnSpPr>
        <p:spPr>
          <a:xfrm flipV="1">
            <a:off x="38635805" y="11721694"/>
            <a:ext cx="6313849" cy="3901655"/>
          </a:xfrm>
          <a:prstGeom prst="straightConnector1">
            <a:avLst/>
          </a:prstGeom>
          <a:ln w="7620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954" name="Group 953">
            <a:extLst>
              <a:ext uri="{FF2B5EF4-FFF2-40B4-BE49-F238E27FC236}">
                <a16:creationId xmlns:a16="http://schemas.microsoft.com/office/drawing/2014/main" id="{545D5155-002E-EC46-B37D-2D02905213B8}"/>
              </a:ext>
            </a:extLst>
          </p:cNvPr>
          <p:cNvGrpSpPr>
            <a:grpSpLocks noChangeAspect="1"/>
          </p:cNvGrpSpPr>
          <p:nvPr/>
        </p:nvGrpSpPr>
        <p:grpSpPr>
          <a:xfrm>
            <a:off x="34517802" y="7409411"/>
            <a:ext cx="4116396" cy="3563378"/>
            <a:chOff x="38967401" y="11163618"/>
            <a:chExt cx="1091226" cy="944625"/>
          </a:xfrm>
        </p:grpSpPr>
        <p:sp>
          <p:nvSpPr>
            <p:cNvPr id="940" name="Freeform 939">
              <a:extLst>
                <a:ext uri="{FF2B5EF4-FFF2-40B4-BE49-F238E27FC236}">
                  <a16:creationId xmlns:a16="http://schemas.microsoft.com/office/drawing/2014/main" id="{5F9B3126-EC9B-9B4F-B201-B5DBFBF22F0F}"/>
                </a:ext>
              </a:extLst>
            </p:cNvPr>
            <p:cNvSpPr/>
            <p:nvPr/>
          </p:nvSpPr>
          <p:spPr>
            <a:xfrm>
              <a:off x="39746848" y="11635930"/>
              <a:ext cx="202656" cy="292383"/>
            </a:xfrm>
            <a:custGeom>
              <a:avLst/>
              <a:gdLst>
                <a:gd name="connsiteX0" fmla="*/ 0 w 202656"/>
                <a:gd name="connsiteY0" fmla="*/ 112455 h 292383"/>
                <a:gd name="connsiteX1" fmla="*/ 155889 w 202656"/>
                <a:gd name="connsiteY1" fmla="*/ 292384 h 292383"/>
                <a:gd name="connsiteX2" fmla="*/ 202656 w 202656"/>
                <a:gd name="connsiteY2" fmla="*/ 283388 h 292383"/>
                <a:gd name="connsiteX3" fmla="*/ 38973 w 202656"/>
                <a:gd name="connsiteY3" fmla="*/ 0 h 292383"/>
              </a:gdLst>
              <a:ahLst/>
              <a:cxnLst>
                <a:cxn ang="0">
                  <a:pos x="connsiteX0" y="connsiteY0"/>
                </a:cxn>
                <a:cxn ang="0">
                  <a:pos x="connsiteX1" y="connsiteY1"/>
                </a:cxn>
                <a:cxn ang="0">
                  <a:pos x="connsiteX2" y="connsiteY2"/>
                </a:cxn>
                <a:cxn ang="0">
                  <a:pos x="connsiteX3" y="connsiteY3"/>
                </a:cxn>
              </a:cxnLst>
              <a:rect l="l" t="t" r="r" b="b"/>
              <a:pathLst>
                <a:path w="202656" h="292383">
                  <a:moveTo>
                    <a:pt x="0" y="112455"/>
                  </a:moveTo>
                  <a:lnTo>
                    <a:pt x="155889" y="292384"/>
                  </a:lnTo>
                  <a:lnTo>
                    <a:pt x="202656" y="283388"/>
                  </a:lnTo>
                  <a:lnTo>
                    <a:pt x="38973" y="0"/>
                  </a:lnTo>
                  <a:close/>
                </a:path>
              </a:pathLst>
            </a:custGeom>
            <a:solidFill>
              <a:srgbClr val="01665E">
                <a:alpha val="0"/>
              </a:srgbClr>
            </a:solidFill>
            <a:ln w="9525" cap="flat">
              <a:solidFill>
                <a:srgbClr val="000000"/>
              </a:solidFill>
              <a:prstDash val="solid"/>
              <a:miter/>
            </a:ln>
          </p:spPr>
          <p:txBody>
            <a:bodyPr rtlCol="0" anchor="ctr"/>
            <a:lstStyle/>
            <a:p>
              <a:endParaRPr lang="en-US"/>
            </a:p>
          </p:txBody>
        </p:sp>
        <p:sp>
          <p:nvSpPr>
            <p:cNvPr id="941" name="Freeform 940">
              <a:extLst>
                <a:ext uri="{FF2B5EF4-FFF2-40B4-BE49-F238E27FC236}">
                  <a16:creationId xmlns:a16="http://schemas.microsoft.com/office/drawing/2014/main" id="{04E7316C-8051-A743-80F1-66A775C44A4B}"/>
                </a:ext>
              </a:extLst>
            </p:cNvPr>
            <p:cNvSpPr/>
            <p:nvPr/>
          </p:nvSpPr>
          <p:spPr>
            <a:xfrm>
              <a:off x="39840382" y="11919318"/>
              <a:ext cx="218245" cy="188925"/>
            </a:xfrm>
            <a:custGeom>
              <a:avLst/>
              <a:gdLst>
                <a:gd name="connsiteX0" fmla="*/ 218245 w 218245"/>
                <a:gd name="connsiteY0" fmla="*/ 188925 h 188925"/>
                <a:gd name="connsiteX1" fmla="*/ 109122 w 218245"/>
                <a:gd name="connsiteY1" fmla="*/ 0 h 188925"/>
                <a:gd name="connsiteX2" fmla="*/ 62355 w 218245"/>
                <a:gd name="connsiteY2" fmla="*/ 8996 h 188925"/>
                <a:gd name="connsiteX3" fmla="*/ 0 w 218245"/>
                <a:gd name="connsiteY3" fmla="*/ 188925 h 188925"/>
              </a:gdLst>
              <a:ahLst/>
              <a:cxnLst>
                <a:cxn ang="0">
                  <a:pos x="connsiteX0" y="connsiteY0"/>
                </a:cxn>
                <a:cxn ang="0">
                  <a:pos x="connsiteX1" y="connsiteY1"/>
                </a:cxn>
                <a:cxn ang="0">
                  <a:pos x="connsiteX2" y="connsiteY2"/>
                </a:cxn>
                <a:cxn ang="0">
                  <a:pos x="connsiteX3" y="connsiteY3"/>
                </a:cxn>
              </a:cxnLst>
              <a:rect l="l" t="t" r="r" b="b"/>
              <a:pathLst>
                <a:path w="218245" h="188925">
                  <a:moveTo>
                    <a:pt x="218245" y="188925"/>
                  </a:moveTo>
                  <a:lnTo>
                    <a:pt x="109122" y="0"/>
                  </a:lnTo>
                  <a:lnTo>
                    <a:pt x="62355" y="8996"/>
                  </a:lnTo>
                  <a:lnTo>
                    <a:pt x="0" y="188925"/>
                  </a:lnTo>
                  <a:close/>
                </a:path>
              </a:pathLst>
            </a:custGeom>
            <a:solidFill>
              <a:srgbClr val="5AB4AC">
                <a:alpha val="0"/>
              </a:srgbClr>
            </a:solidFill>
            <a:ln w="9525" cap="flat">
              <a:solidFill>
                <a:srgbClr val="000000"/>
              </a:solidFill>
              <a:prstDash val="solid"/>
              <a:miter/>
            </a:ln>
          </p:spPr>
          <p:txBody>
            <a:bodyPr rtlCol="0" anchor="ctr"/>
            <a:lstStyle/>
            <a:p>
              <a:endParaRPr lang="en-US"/>
            </a:p>
          </p:txBody>
        </p:sp>
        <p:sp>
          <p:nvSpPr>
            <p:cNvPr id="942" name="Freeform 941">
              <a:extLst>
                <a:ext uri="{FF2B5EF4-FFF2-40B4-BE49-F238E27FC236}">
                  <a16:creationId xmlns:a16="http://schemas.microsoft.com/office/drawing/2014/main" id="{E4C35680-39C7-0049-B964-AEC38762D316}"/>
                </a:ext>
              </a:extLst>
            </p:cNvPr>
            <p:cNvSpPr/>
            <p:nvPr/>
          </p:nvSpPr>
          <p:spPr>
            <a:xfrm>
              <a:off x="39403892" y="11163618"/>
              <a:ext cx="218244" cy="224910"/>
            </a:xfrm>
            <a:custGeom>
              <a:avLst/>
              <a:gdLst>
                <a:gd name="connsiteX0" fmla="*/ 109122 w 218244"/>
                <a:gd name="connsiteY0" fmla="*/ 0 h 224910"/>
                <a:gd name="connsiteX1" fmla="*/ 0 w 218244"/>
                <a:gd name="connsiteY1" fmla="*/ 188925 h 224910"/>
                <a:gd name="connsiteX2" fmla="*/ 31178 w 218244"/>
                <a:gd name="connsiteY2" fmla="*/ 224911 h 224910"/>
                <a:gd name="connsiteX3" fmla="*/ 218245 w 218244"/>
                <a:gd name="connsiteY3" fmla="*/ 188925 h 224910"/>
              </a:gdLst>
              <a:ahLst/>
              <a:cxnLst>
                <a:cxn ang="0">
                  <a:pos x="connsiteX0" y="connsiteY0"/>
                </a:cxn>
                <a:cxn ang="0">
                  <a:pos x="connsiteX1" y="connsiteY1"/>
                </a:cxn>
                <a:cxn ang="0">
                  <a:pos x="connsiteX2" y="connsiteY2"/>
                </a:cxn>
                <a:cxn ang="0">
                  <a:pos x="connsiteX3" y="connsiteY3"/>
                </a:cxn>
              </a:cxnLst>
              <a:rect l="l" t="t" r="r" b="b"/>
              <a:pathLst>
                <a:path w="218244" h="224910">
                  <a:moveTo>
                    <a:pt x="109122" y="0"/>
                  </a:moveTo>
                  <a:lnTo>
                    <a:pt x="0" y="188925"/>
                  </a:lnTo>
                  <a:lnTo>
                    <a:pt x="31178" y="224911"/>
                  </a:lnTo>
                  <a:lnTo>
                    <a:pt x="218245" y="188925"/>
                  </a:lnTo>
                  <a:close/>
                </a:path>
              </a:pathLst>
            </a:custGeom>
            <a:solidFill>
              <a:srgbClr val="5AB4AC">
                <a:alpha val="0"/>
              </a:srgbClr>
            </a:solidFill>
            <a:ln w="9525" cap="flat">
              <a:solidFill>
                <a:srgbClr val="000000"/>
              </a:solidFill>
              <a:prstDash val="solid"/>
              <a:miter/>
            </a:ln>
          </p:spPr>
          <p:txBody>
            <a:bodyPr rtlCol="0" anchor="ctr"/>
            <a:lstStyle/>
            <a:p>
              <a:endParaRPr lang="en-US"/>
            </a:p>
          </p:txBody>
        </p:sp>
        <p:sp>
          <p:nvSpPr>
            <p:cNvPr id="943" name="Freeform 942">
              <a:extLst>
                <a:ext uri="{FF2B5EF4-FFF2-40B4-BE49-F238E27FC236}">
                  <a16:creationId xmlns:a16="http://schemas.microsoft.com/office/drawing/2014/main" id="{993D817D-EDB1-6D4E-B952-9DED80651780}"/>
                </a:ext>
              </a:extLst>
            </p:cNvPr>
            <p:cNvSpPr/>
            <p:nvPr/>
          </p:nvSpPr>
          <p:spPr>
            <a:xfrm>
              <a:off x="39357125" y="11352543"/>
              <a:ext cx="428695" cy="440825"/>
            </a:xfrm>
            <a:custGeom>
              <a:avLst/>
              <a:gdLst>
                <a:gd name="connsiteX0" fmla="*/ 77945 w 428695"/>
                <a:gd name="connsiteY0" fmla="*/ 35986 h 440825"/>
                <a:gd name="connsiteX1" fmla="*/ 0 w 428695"/>
                <a:gd name="connsiteY1" fmla="*/ 260897 h 440825"/>
                <a:gd name="connsiteX2" fmla="*/ 155889 w 428695"/>
                <a:gd name="connsiteY2" fmla="*/ 440825 h 440825"/>
                <a:gd name="connsiteX3" fmla="*/ 389723 w 428695"/>
                <a:gd name="connsiteY3" fmla="*/ 395843 h 440825"/>
                <a:gd name="connsiteX4" fmla="*/ 428696 w 428695"/>
                <a:gd name="connsiteY4" fmla="*/ 283388 h 440825"/>
                <a:gd name="connsiteX5" fmla="*/ 265012 w 428695"/>
                <a:gd name="connsiteY5" fmla="*/ 0 h 44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695" h="440825">
                  <a:moveTo>
                    <a:pt x="77945" y="35986"/>
                  </a:moveTo>
                  <a:lnTo>
                    <a:pt x="0" y="260897"/>
                  </a:lnTo>
                  <a:lnTo>
                    <a:pt x="155889" y="440825"/>
                  </a:lnTo>
                  <a:lnTo>
                    <a:pt x="389723" y="395843"/>
                  </a:lnTo>
                  <a:lnTo>
                    <a:pt x="428696" y="283388"/>
                  </a:lnTo>
                  <a:lnTo>
                    <a:pt x="265012" y="0"/>
                  </a:lnTo>
                  <a:close/>
                </a:path>
              </a:pathLst>
            </a:custGeom>
            <a:solidFill>
              <a:srgbClr val="01665E">
                <a:alpha val="0"/>
              </a:srgbClr>
            </a:solidFill>
            <a:ln w="9525" cap="flat">
              <a:solidFill>
                <a:srgbClr val="000000"/>
              </a:solidFill>
              <a:prstDash val="solid"/>
              <a:miter/>
            </a:ln>
          </p:spPr>
          <p:txBody>
            <a:bodyPr rtlCol="0" anchor="ctr"/>
            <a:lstStyle/>
            <a:p>
              <a:endParaRPr lang="en-US"/>
            </a:p>
          </p:txBody>
        </p:sp>
        <p:sp>
          <p:nvSpPr>
            <p:cNvPr id="944" name="Freeform 943">
              <a:extLst>
                <a:ext uri="{FF2B5EF4-FFF2-40B4-BE49-F238E27FC236}">
                  <a16:creationId xmlns:a16="http://schemas.microsoft.com/office/drawing/2014/main" id="{DD20D003-B424-DF49-B03D-502FE353DCD7}"/>
                </a:ext>
              </a:extLst>
            </p:cNvPr>
            <p:cNvSpPr/>
            <p:nvPr/>
          </p:nvSpPr>
          <p:spPr>
            <a:xfrm>
              <a:off x="39435070" y="11748386"/>
              <a:ext cx="467667" cy="359857"/>
            </a:xfrm>
            <a:custGeom>
              <a:avLst/>
              <a:gdLst>
                <a:gd name="connsiteX0" fmla="*/ 311779 w 467667"/>
                <a:gd name="connsiteY0" fmla="*/ 0 h 359857"/>
                <a:gd name="connsiteX1" fmla="*/ 77945 w 467667"/>
                <a:gd name="connsiteY1" fmla="*/ 44982 h 359857"/>
                <a:gd name="connsiteX2" fmla="*/ 0 w 467667"/>
                <a:gd name="connsiteY2" fmla="*/ 269893 h 359857"/>
                <a:gd name="connsiteX3" fmla="*/ 77945 w 467667"/>
                <a:gd name="connsiteY3" fmla="*/ 359857 h 359857"/>
                <a:gd name="connsiteX4" fmla="*/ 405312 w 467667"/>
                <a:gd name="connsiteY4" fmla="*/ 359857 h 359857"/>
                <a:gd name="connsiteX5" fmla="*/ 467668 w 467667"/>
                <a:gd name="connsiteY5" fmla="*/ 179929 h 35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667" h="359857">
                  <a:moveTo>
                    <a:pt x="311779" y="0"/>
                  </a:moveTo>
                  <a:lnTo>
                    <a:pt x="77945" y="44982"/>
                  </a:lnTo>
                  <a:lnTo>
                    <a:pt x="0" y="269893"/>
                  </a:lnTo>
                  <a:lnTo>
                    <a:pt x="77945" y="359857"/>
                  </a:lnTo>
                  <a:lnTo>
                    <a:pt x="405312" y="359857"/>
                  </a:lnTo>
                  <a:lnTo>
                    <a:pt x="467668" y="179929"/>
                  </a:lnTo>
                  <a:close/>
                </a:path>
              </a:pathLst>
            </a:custGeom>
            <a:solidFill>
              <a:srgbClr val="01665E">
                <a:alpha val="0"/>
              </a:srgbClr>
            </a:solidFill>
            <a:ln w="9525" cap="flat">
              <a:solidFill>
                <a:srgbClr val="000000"/>
              </a:solidFill>
              <a:prstDash val="solid"/>
              <a:miter/>
            </a:ln>
          </p:spPr>
          <p:txBody>
            <a:bodyPr rtlCol="0" anchor="ctr"/>
            <a:lstStyle/>
            <a:p>
              <a:endParaRPr lang="en-US"/>
            </a:p>
          </p:txBody>
        </p:sp>
        <p:sp>
          <p:nvSpPr>
            <p:cNvPr id="946" name="Freeform 945">
              <a:extLst>
                <a:ext uri="{FF2B5EF4-FFF2-40B4-BE49-F238E27FC236}">
                  <a16:creationId xmlns:a16="http://schemas.microsoft.com/office/drawing/2014/main" id="{86207B7C-9F90-0444-8532-9EBA8E8EE8DF}"/>
                </a:ext>
              </a:extLst>
            </p:cNvPr>
            <p:cNvSpPr/>
            <p:nvPr/>
          </p:nvSpPr>
          <p:spPr>
            <a:xfrm>
              <a:off x="39240208" y="11352543"/>
              <a:ext cx="194861" cy="283387"/>
            </a:xfrm>
            <a:custGeom>
              <a:avLst/>
              <a:gdLst>
                <a:gd name="connsiteX0" fmla="*/ 116917 w 194861"/>
                <a:gd name="connsiteY0" fmla="*/ 260896 h 283387"/>
                <a:gd name="connsiteX1" fmla="*/ 194862 w 194861"/>
                <a:gd name="connsiteY1" fmla="*/ 35986 h 283387"/>
                <a:gd name="connsiteX2" fmla="*/ 163684 w 194861"/>
                <a:gd name="connsiteY2" fmla="*/ 0 h 283387"/>
                <a:gd name="connsiteX3" fmla="*/ 0 w 194861"/>
                <a:gd name="connsiteY3" fmla="*/ 283387 h 283387"/>
              </a:gdLst>
              <a:ahLst/>
              <a:cxnLst>
                <a:cxn ang="0">
                  <a:pos x="connsiteX0" y="connsiteY0"/>
                </a:cxn>
                <a:cxn ang="0">
                  <a:pos x="connsiteX1" y="connsiteY1"/>
                </a:cxn>
                <a:cxn ang="0">
                  <a:pos x="connsiteX2" y="connsiteY2"/>
                </a:cxn>
                <a:cxn ang="0">
                  <a:pos x="connsiteX3" y="connsiteY3"/>
                </a:cxn>
              </a:cxnLst>
              <a:rect l="l" t="t" r="r" b="b"/>
              <a:pathLst>
                <a:path w="194861" h="283387">
                  <a:moveTo>
                    <a:pt x="116917" y="260896"/>
                  </a:moveTo>
                  <a:lnTo>
                    <a:pt x="194862" y="35986"/>
                  </a:lnTo>
                  <a:lnTo>
                    <a:pt x="163684" y="0"/>
                  </a:lnTo>
                  <a:lnTo>
                    <a:pt x="0" y="283387"/>
                  </a:lnTo>
                  <a:close/>
                </a:path>
              </a:pathLst>
            </a:custGeom>
            <a:solidFill>
              <a:srgbClr val="01665E">
                <a:alpha val="0"/>
              </a:srgbClr>
            </a:solidFill>
            <a:ln w="9525" cap="flat">
              <a:solidFill>
                <a:srgbClr val="000000"/>
              </a:solidFill>
              <a:prstDash val="solid"/>
              <a:miter/>
            </a:ln>
          </p:spPr>
          <p:txBody>
            <a:bodyPr rtlCol="0" anchor="ctr"/>
            <a:lstStyle/>
            <a:p>
              <a:endParaRPr lang="en-US"/>
            </a:p>
          </p:txBody>
        </p:sp>
        <p:sp>
          <p:nvSpPr>
            <p:cNvPr id="947" name="Freeform 946">
              <a:extLst>
                <a:ext uri="{FF2B5EF4-FFF2-40B4-BE49-F238E27FC236}">
                  <a16:creationId xmlns:a16="http://schemas.microsoft.com/office/drawing/2014/main" id="{11554594-FA3B-3F4B-92C5-B3E9C55876FC}"/>
                </a:ext>
              </a:extLst>
            </p:cNvPr>
            <p:cNvSpPr/>
            <p:nvPr/>
          </p:nvSpPr>
          <p:spPr>
            <a:xfrm>
              <a:off x="39076524" y="11613439"/>
              <a:ext cx="436490" cy="449821"/>
            </a:xfrm>
            <a:custGeom>
              <a:avLst/>
              <a:gdLst>
                <a:gd name="connsiteX0" fmla="*/ 280601 w 436490"/>
                <a:gd name="connsiteY0" fmla="*/ 0 h 449821"/>
                <a:gd name="connsiteX1" fmla="*/ 163684 w 436490"/>
                <a:gd name="connsiteY1" fmla="*/ 22491 h 449821"/>
                <a:gd name="connsiteX2" fmla="*/ 0 w 436490"/>
                <a:gd name="connsiteY2" fmla="*/ 305879 h 449821"/>
                <a:gd name="connsiteX3" fmla="*/ 124712 w 436490"/>
                <a:gd name="connsiteY3" fmla="*/ 449822 h 449821"/>
                <a:gd name="connsiteX4" fmla="*/ 358546 w 436490"/>
                <a:gd name="connsiteY4" fmla="*/ 404839 h 449821"/>
                <a:gd name="connsiteX5" fmla="*/ 436490 w 436490"/>
                <a:gd name="connsiteY5" fmla="*/ 179929 h 44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6490" h="449821">
                  <a:moveTo>
                    <a:pt x="280601" y="0"/>
                  </a:moveTo>
                  <a:lnTo>
                    <a:pt x="163684" y="22491"/>
                  </a:lnTo>
                  <a:lnTo>
                    <a:pt x="0" y="305879"/>
                  </a:lnTo>
                  <a:lnTo>
                    <a:pt x="124712" y="449822"/>
                  </a:lnTo>
                  <a:lnTo>
                    <a:pt x="358546" y="404839"/>
                  </a:lnTo>
                  <a:lnTo>
                    <a:pt x="436490" y="179929"/>
                  </a:lnTo>
                  <a:close/>
                </a:path>
              </a:pathLst>
            </a:custGeom>
            <a:solidFill>
              <a:srgbClr val="01665E">
                <a:alpha val="0"/>
              </a:srgbClr>
            </a:solidFill>
            <a:ln w="9525" cap="flat">
              <a:solidFill>
                <a:srgbClr val="000000"/>
              </a:solidFill>
              <a:prstDash val="solid"/>
              <a:miter/>
            </a:ln>
          </p:spPr>
          <p:txBody>
            <a:bodyPr rtlCol="0" anchor="ctr"/>
            <a:lstStyle/>
            <a:p>
              <a:endParaRPr lang="en-US"/>
            </a:p>
          </p:txBody>
        </p:sp>
        <p:sp>
          <p:nvSpPr>
            <p:cNvPr id="948" name="Freeform 947">
              <a:extLst>
                <a:ext uri="{FF2B5EF4-FFF2-40B4-BE49-F238E27FC236}">
                  <a16:creationId xmlns:a16="http://schemas.microsoft.com/office/drawing/2014/main" id="{70CB86C0-CCFD-2345-8302-3B6371E23DCF}"/>
                </a:ext>
              </a:extLst>
            </p:cNvPr>
            <p:cNvSpPr/>
            <p:nvPr/>
          </p:nvSpPr>
          <p:spPr>
            <a:xfrm>
              <a:off x="39185647" y="12018278"/>
              <a:ext cx="327367" cy="89964"/>
            </a:xfrm>
            <a:custGeom>
              <a:avLst/>
              <a:gdLst>
                <a:gd name="connsiteX0" fmla="*/ 249423 w 327367"/>
                <a:gd name="connsiteY0" fmla="*/ 0 h 89964"/>
                <a:gd name="connsiteX1" fmla="*/ 15589 w 327367"/>
                <a:gd name="connsiteY1" fmla="*/ 44982 h 89964"/>
                <a:gd name="connsiteX2" fmla="*/ 0 w 327367"/>
                <a:gd name="connsiteY2" fmla="*/ 89964 h 89964"/>
                <a:gd name="connsiteX3" fmla="*/ 327368 w 327367"/>
                <a:gd name="connsiteY3" fmla="*/ 89964 h 89964"/>
              </a:gdLst>
              <a:ahLst/>
              <a:cxnLst>
                <a:cxn ang="0">
                  <a:pos x="connsiteX0" y="connsiteY0"/>
                </a:cxn>
                <a:cxn ang="0">
                  <a:pos x="connsiteX1" y="connsiteY1"/>
                </a:cxn>
                <a:cxn ang="0">
                  <a:pos x="connsiteX2" y="connsiteY2"/>
                </a:cxn>
                <a:cxn ang="0">
                  <a:pos x="connsiteX3" y="connsiteY3"/>
                </a:cxn>
              </a:cxnLst>
              <a:rect l="l" t="t" r="r" b="b"/>
              <a:pathLst>
                <a:path w="327367" h="89964">
                  <a:moveTo>
                    <a:pt x="249423" y="0"/>
                  </a:moveTo>
                  <a:lnTo>
                    <a:pt x="15589" y="44982"/>
                  </a:lnTo>
                  <a:lnTo>
                    <a:pt x="0" y="89964"/>
                  </a:lnTo>
                  <a:lnTo>
                    <a:pt x="327368" y="89964"/>
                  </a:lnTo>
                  <a:close/>
                </a:path>
              </a:pathLst>
            </a:custGeom>
            <a:solidFill>
              <a:srgbClr val="01665E">
                <a:alpha val="0"/>
              </a:srgbClr>
            </a:solidFill>
            <a:ln w="9525" cap="flat">
              <a:solidFill>
                <a:srgbClr val="000000"/>
              </a:solidFill>
              <a:prstDash val="solid"/>
              <a:miter/>
            </a:ln>
          </p:spPr>
          <p:txBody>
            <a:bodyPr rtlCol="0" anchor="ctr"/>
            <a:lstStyle/>
            <a:p>
              <a:endParaRPr lang="en-US"/>
            </a:p>
          </p:txBody>
        </p:sp>
        <p:sp>
          <p:nvSpPr>
            <p:cNvPr id="951" name="Freeform 950">
              <a:extLst>
                <a:ext uri="{FF2B5EF4-FFF2-40B4-BE49-F238E27FC236}">
                  <a16:creationId xmlns:a16="http://schemas.microsoft.com/office/drawing/2014/main" id="{BD7C94DB-4F31-B940-BA63-D7A85D08D0BA}"/>
                </a:ext>
              </a:extLst>
            </p:cNvPr>
            <p:cNvSpPr/>
            <p:nvPr/>
          </p:nvSpPr>
          <p:spPr>
            <a:xfrm>
              <a:off x="38967401" y="11919318"/>
              <a:ext cx="233834" cy="188925"/>
            </a:xfrm>
            <a:custGeom>
              <a:avLst/>
              <a:gdLst>
                <a:gd name="connsiteX0" fmla="*/ 0 w 233834"/>
                <a:gd name="connsiteY0" fmla="*/ 188925 h 188925"/>
                <a:gd name="connsiteX1" fmla="*/ 218245 w 233834"/>
                <a:gd name="connsiteY1" fmla="*/ 188925 h 188925"/>
                <a:gd name="connsiteX2" fmla="*/ 233835 w 233834"/>
                <a:gd name="connsiteY2" fmla="*/ 143943 h 188925"/>
                <a:gd name="connsiteX3" fmla="*/ 109123 w 233834"/>
                <a:gd name="connsiteY3" fmla="*/ 0 h 188925"/>
              </a:gdLst>
              <a:ahLst/>
              <a:cxnLst>
                <a:cxn ang="0">
                  <a:pos x="connsiteX0" y="connsiteY0"/>
                </a:cxn>
                <a:cxn ang="0">
                  <a:pos x="connsiteX1" y="connsiteY1"/>
                </a:cxn>
                <a:cxn ang="0">
                  <a:pos x="connsiteX2" y="connsiteY2"/>
                </a:cxn>
                <a:cxn ang="0">
                  <a:pos x="connsiteX3" y="connsiteY3"/>
                </a:cxn>
              </a:cxnLst>
              <a:rect l="l" t="t" r="r" b="b"/>
              <a:pathLst>
                <a:path w="233834" h="188925">
                  <a:moveTo>
                    <a:pt x="0" y="188925"/>
                  </a:moveTo>
                  <a:lnTo>
                    <a:pt x="218245" y="188925"/>
                  </a:lnTo>
                  <a:lnTo>
                    <a:pt x="233835" y="143943"/>
                  </a:lnTo>
                  <a:lnTo>
                    <a:pt x="109123" y="0"/>
                  </a:lnTo>
                  <a:close/>
                </a:path>
              </a:pathLst>
            </a:custGeom>
            <a:solidFill>
              <a:srgbClr val="5AB4AC">
                <a:alpha val="0"/>
              </a:srgbClr>
            </a:solidFill>
            <a:ln w="9525" cap="flat">
              <a:solidFill>
                <a:srgbClr val="000000"/>
              </a:solidFill>
              <a:prstDash val="solid"/>
              <a:miter/>
            </a:ln>
          </p:spPr>
          <p:txBody>
            <a:bodyPr rtlCol="0" anchor="ctr"/>
            <a:lstStyle/>
            <a:p>
              <a:endParaRPr lang="en-US"/>
            </a:p>
          </p:txBody>
        </p:sp>
      </p:grpSp>
      <p:grpSp>
        <p:nvGrpSpPr>
          <p:cNvPr id="974" name="Group 973">
            <a:extLst>
              <a:ext uri="{FF2B5EF4-FFF2-40B4-BE49-F238E27FC236}">
                <a16:creationId xmlns:a16="http://schemas.microsoft.com/office/drawing/2014/main" id="{D651846D-25FD-AE4C-9E14-02BE602FDA95}"/>
              </a:ext>
            </a:extLst>
          </p:cNvPr>
          <p:cNvGrpSpPr>
            <a:grpSpLocks noChangeAspect="1"/>
          </p:cNvGrpSpPr>
          <p:nvPr/>
        </p:nvGrpSpPr>
        <p:grpSpPr>
          <a:xfrm>
            <a:off x="34516195" y="12057189"/>
            <a:ext cx="4119610" cy="3566160"/>
            <a:chOff x="42764090" y="13015129"/>
            <a:chExt cx="1091226" cy="944625"/>
          </a:xfrm>
        </p:grpSpPr>
        <p:sp>
          <p:nvSpPr>
            <p:cNvPr id="960" name="Freeform 959">
              <a:extLst>
                <a:ext uri="{FF2B5EF4-FFF2-40B4-BE49-F238E27FC236}">
                  <a16:creationId xmlns:a16="http://schemas.microsoft.com/office/drawing/2014/main" id="{0967FE39-83EB-7440-BBB8-05E25227A50C}"/>
                </a:ext>
              </a:extLst>
            </p:cNvPr>
            <p:cNvSpPr/>
            <p:nvPr/>
          </p:nvSpPr>
          <p:spPr>
            <a:xfrm>
              <a:off x="43543537" y="13487441"/>
              <a:ext cx="202656" cy="292383"/>
            </a:xfrm>
            <a:custGeom>
              <a:avLst/>
              <a:gdLst>
                <a:gd name="connsiteX0" fmla="*/ 0 w 202656"/>
                <a:gd name="connsiteY0" fmla="*/ 112455 h 292383"/>
                <a:gd name="connsiteX1" fmla="*/ 155889 w 202656"/>
                <a:gd name="connsiteY1" fmla="*/ 292384 h 292383"/>
                <a:gd name="connsiteX2" fmla="*/ 202656 w 202656"/>
                <a:gd name="connsiteY2" fmla="*/ 283388 h 292383"/>
                <a:gd name="connsiteX3" fmla="*/ 38973 w 202656"/>
                <a:gd name="connsiteY3" fmla="*/ 0 h 292383"/>
              </a:gdLst>
              <a:ahLst/>
              <a:cxnLst>
                <a:cxn ang="0">
                  <a:pos x="connsiteX0" y="connsiteY0"/>
                </a:cxn>
                <a:cxn ang="0">
                  <a:pos x="connsiteX1" y="connsiteY1"/>
                </a:cxn>
                <a:cxn ang="0">
                  <a:pos x="connsiteX2" y="connsiteY2"/>
                </a:cxn>
                <a:cxn ang="0">
                  <a:pos x="connsiteX3" y="connsiteY3"/>
                </a:cxn>
              </a:cxnLst>
              <a:rect l="l" t="t" r="r" b="b"/>
              <a:pathLst>
                <a:path w="202656" h="292383">
                  <a:moveTo>
                    <a:pt x="0" y="112455"/>
                  </a:moveTo>
                  <a:lnTo>
                    <a:pt x="155889" y="292384"/>
                  </a:lnTo>
                  <a:lnTo>
                    <a:pt x="202656" y="283388"/>
                  </a:lnTo>
                  <a:lnTo>
                    <a:pt x="38973" y="0"/>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961" name="Freeform 960">
              <a:extLst>
                <a:ext uri="{FF2B5EF4-FFF2-40B4-BE49-F238E27FC236}">
                  <a16:creationId xmlns:a16="http://schemas.microsoft.com/office/drawing/2014/main" id="{6B868C8C-D038-6447-A01E-BAE9C2839E45}"/>
                </a:ext>
              </a:extLst>
            </p:cNvPr>
            <p:cNvSpPr/>
            <p:nvPr/>
          </p:nvSpPr>
          <p:spPr>
            <a:xfrm>
              <a:off x="43637071" y="13770829"/>
              <a:ext cx="218245" cy="188925"/>
            </a:xfrm>
            <a:custGeom>
              <a:avLst/>
              <a:gdLst>
                <a:gd name="connsiteX0" fmla="*/ 218245 w 218245"/>
                <a:gd name="connsiteY0" fmla="*/ 188925 h 188925"/>
                <a:gd name="connsiteX1" fmla="*/ 109122 w 218245"/>
                <a:gd name="connsiteY1" fmla="*/ 0 h 188925"/>
                <a:gd name="connsiteX2" fmla="*/ 62355 w 218245"/>
                <a:gd name="connsiteY2" fmla="*/ 8996 h 188925"/>
                <a:gd name="connsiteX3" fmla="*/ 0 w 218245"/>
                <a:gd name="connsiteY3" fmla="*/ 188925 h 188925"/>
              </a:gdLst>
              <a:ahLst/>
              <a:cxnLst>
                <a:cxn ang="0">
                  <a:pos x="connsiteX0" y="connsiteY0"/>
                </a:cxn>
                <a:cxn ang="0">
                  <a:pos x="connsiteX1" y="connsiteY1"/>
                </a:cxn>
                <a:cxn ang="0">
                  <a:pos x="connsiteX2" y="connsiteY2"/>
                </a:cxn>
                <a:cxn ang="0">
                  <a:pos x="connsiteX3" y="connsiteY3"/>
                </a:cxn>
              </a:cxnLst>
              <a:rect l="l" t="t" r="r" b="b"/>
              <a:pathLst>
                <a:path w="218245" h="188925">
                  <a:moveTo>
                    <a:pt x="218245" y="188925"/>
                  </a:moveTo>
                  <a:lnTo>
                    <a:pt x="109122" y="0"/>
                  </a:lnTo>
                  <a:lnTo>
                    <a:pt x="62355" y="8996"/>
                  </a:lnTo>
                  <a:lnTo>
                    <a:pt x="0" y="188925"/>
                  </a:lnTo>
                  <a:close/>
                </a:path>
              </a:pathLst>
            </a:custGeom>
            <a:solidFill>
              <a:srgbClr val="12317E"/>
            </a:solidFill>
            <a:ln w="9525" cap="flat">
              <a:solidFill>
                <a:srgbClr val="000000"/>
              </a:solidFill>
              <a:prstDash val="solid"/>
              <a:miter/>
            </a:ln>
          </p:spPr>
          <p:txBody>
            <a:bodyPr rtlCol="0" anchor="ctr"/>
            <a:lstStyle/>
            <a:p>
              <a:endParaRPr lang="en-US"/>
            </a:p>
          </p:txBody>
        </p:sp>
        <p:sp>
          <p:nvSpPr>
            <p:cNvPr id="962" name="Freeform 961">
              <a:extLst>
                <a:ext uri="{FF2B5EF4-FFF2-40B4-BE49-F238E27FC236}">
                  <a16:creationId xmlns:a16="http://schemas.microsoft.com/office/drawing/2014/main" id="{19F0344C-FF01-1E4A-847C-366488CE2825}"/>
                </a:ext>
              </a:extLst>
            </p:cNvPr>
            <p:cNvSpPr/>
            <p:nvPr/>
          </p:nvSpPr>
          <p:spPr>
            <a:xfrm>
              <a:off x="43200581" y="13015129"/>
              <a:ext cx="218244" cy="224910"/>
            </a:xfrm>
            <a:custGeom>
              <a:avLst/>
              <a:gdLst>
                <a:gd name="connsiteX0" fmla="*/ 109122 w 218244"/>
                <a:gd name="connsiteY0" fmla="*/ 0 h 224910"/>
                <a:gd name="connsiteX1" fmla="*/ 0 w 218244"/>
                <a:gd name="connsiteY1" fmla="*/ 188925 h 224910"/>
                <a:gd name="connsiteX2" fmla="*/ 31178 w 218244"/>
                <a:gd name="connsiteY2" fmla="*/ 224911 h 224910"/>
                <a:gd name="connsiteX3" fmla="*/ 218245 w 218244"/>
                <a:gd name="connsiteY3" fmla="*/ 188925 h 224910"/>
              </a:gdLst>
              <a:ahLst/>
              <a:cxnLst>
                <a:cxn ang="0">
                  <a:pos x="connsiteX0" y="connsiteY0"/>
                </a:cxn>
                <a:cxn ang="0">
                  <a:pos x="connsiteX1" y="connsiteY1"/>
                </a:cxn>
                <a:cxn ang="0">
                  <a:pos x="connsiteX2" y="connsiteY2"/>
                </a:cxn>
                <a:cxn ang="0">
                  <a:pos x="connsiteX3" y="connsiteY3"/>
                </a:cxn>
              </a:cxnLst>
              <a:rect l="l" t="t" r="r" b="b"/>
              <a:pathLst>
                <a:path w="218244" h="224910">
                  <a:moveTo>
                    <a:pt x="109122" y="0"/>
                  </a:moveTo>
                  <a:lnTo>
                    <a:pt x="0" y="188925"/>
                  </a:lnTo>
                  <a:lnTo>
                    <a:pt x="31178" y="224911"/>
                  </a:lnTo>
                  <a:lnTo>
                    <a:pt x="218245" y="188925"/>
                  </a:lnTo>
                  <a:close/>
                </a:path>
              </a:pathLst>
            </a:custGeom>
            <a:solidFill>
              <a:srgbClr val="12317E"/>
            </a:solidFill>
            <a:ln w="9525" cap="flat">
              <a:solidFill>
                <a:srgbClr val="000000"/>
              </a:solidFill>
              <a:prstDash val="solid"/>
              <a:miter/>
            </a:ln>
          </p:spPr>
          <p:txBody>
            <a:bodyPr rtlCol="0" anchor="ctr"/>
            <a:lstStyle/>
            <a:p>
              <a:endParaRPr lang="en-US"/>
            </a:p>
          </p:txBody>
        </p:sp>
        <p:sp>
          <p:nvSpPr>
            <p:cNvPr id="963" name="Freeform 962">
              <a:extLst>
                <a:ext uri="{FF2B5EF4-FFF2-40B4-BE49-F238E27FC236}">
                  <a16:creationId xmlns:a16="http://schemas.microsoft.com/office/drawing/2014/main" id="{8621DD50-8F70-3844-BC09-63F07BC5B059}"/>
                </a:ext>
              </a:extLst>
            </p:cNvPr>
            <p:cNvSpPr/>
            <p:nvPr/>
          </p:nvSpPr>
          <p:spPr>
            <a:xfrm>
              <a:off x="43153814" y="13204054"/>
              <a:ext cx="428695" cy="440825"/>
            </a:xfrm>
            <a:custGeom>
              <a:avLst/>
              <a:gdLst>
                <a:gd name="connsiteX0" fmla="*/ 77945 w 428695"/>
                <a:gd name="connsiteY0" fmla="*/ 35986 h 440825"/>
                <a:gd name="connsiteX1" fmla="*/ 0 w 428695"/>
                <a:gd name="connsiteY1" fmla="*/ 260897 h 440825"/>
                <a:gd name="connsiteX2" fmla="*/ 155889 w 428695"/>
                <a:gd name="connsiteY2" fmla="*/ 440825 h 440825"/>
                <a:gd name="connsiteX3" fmla="*/ 389723 w 428695"/>
                <a:gd name="connsiteY3" fmla="*/ 395843 h 440825"/>
                <a:gd name="connsiteX4" fmla="*/ 428696 w 428695"/>
                <a:gd name="connsiteY4" fmla="*/ 283388 h 440825"/>
                <a:gd name="connsiteX5" fmla="*/ 265012 w 428695"/>
                <a:gd name="connsiteY5" fmla="*/ 0 h 44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695" h="440825">
                  <a:moveTo>
                    <a:pt x="77945" y="35986"/>
                  </a:moveTo>
                  <a:lnTo>
                    <a:pt x="0" y="260897"/>
                  </a:lnTo>
                  <a:lnTo>
                    <a:pt x="155889" y="440825"/>
                  </a:lnTo>
                  <a:lnTo>
                    <a:pt x="389723" y="395843"/>
                  </a:lnTo>
                  <a:lnTo>
                    <a:pt x="428696" y="283388"/>
                  </a:lnTo>
                  <a:lnTo>
                    <a:pt x="265012" y="0"/>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964" name="Freeform 963">
              <a:extLst>
                <a:ext uri="{FF2B5EF4-FFF2-40B4-BE49-F238E27FC236}">
                  <a16:creationId xmlns:a16="http://schemas.microsoft.com/office/drawing/2014/main" id="{7547CC2D-5B93-8D46-9068-A31009D870D6}"/>
                </a:ext>
              </a:extLst>
            </p:cNvPr>
            <p:cNvSpPr/>
            <p:nvPr/>
          </p:nvSpPr>
          <p:spPr>
            <a:xfrm>
              <a:off x="43231759" y="13599897"/>
              <a:ext cx="467667" cy="359857"/>
            </a:xfrm>
            <a:custGeom>
              <a:avLst/>
              <a:gdLst>
                <a:gd name="connsiteX0" fmla="*/ 311779 w 467667"/>
                <a:gd name="connsiteY0" fmla="*/ 0 h 359857"/>
                <a:gd name="connsiteX1" fmla="*/ 77945 w 467667"/>
                <a:gd name="connsiteY1" fmla="*/ 44982 h 359857"/>
                <a:gd name="connsiteX2" fmla="*/ 0 w 467667"/>
                <a:gd name="connsiteY2" fmla="*/ 269893 h 359857"/>
                <a:gd name="connsiteX3" fmla="*/ 77945 w 467667"/>
                <a:gd name="connsiteY3" fmla="*/ 359857 h 359857"/>
                <a:gd name="connsiteX4" fmla="*/ 405312 w 467667"/>
                <a:gd name="connsiteY4" fmla="*/ 359857 h 359857"/>
                <a:gd name="connsiteX5" fmla="*/ 467668 w 467667"/>
                <a:gd name="connsiteY5" fmla="*/ 179929 h 35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667" h="359857">
                  <a:moveTo>
                    <a:pt x="311779" y="0"/>
                  </a:moveTo>
                  <a:lnTo>
                    <a:pt x="77945" y="44982"/>
                  </a:lnTo>
                  <a:lnTo>
                    <a:pt x="0" y="269893"/>
                  </a:lnTo>
                  <a:lnTo>
                    <a:pt x="77945" y="359857"/>
                  </a:lnTo>
                  <a:lnTo>
                    <a:pt x="405312" y="359857"/>
                  </a:lnTo>
                  <a:lnTo>
                    <a:pt x="467668" y="179929"/>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966" name="Freeform 965">
              <a:extLst>
                <a:ext uri="{FF2B5EF4-FFF2-40B4-BE49-F238E27FC236}">
                  <a16:creationId xmlns:a16="http://schemas.microsoft.com/office/drawing/2014/main" id="{A5C0AE00-5B41-5946-9529-2C436DAA497F}"/>
                </a:ext>
              </a:extLst>
            </p:cNvPr>
            <p:cNvSpPr/>
            <p:nvPr/>
          </p:nvSpPr>
          <p:spPr>
            <a:xfrm>
              <a:off x="43036897" y="13204054"/>
              <a:ext cx="194861" cy="283387"/>
            </a:xfrm>
            <a:custGeom>
              <a:avLst/>
              <a:gdLst>
                <a:gd name="connsiteX0" fmla="*/ 116917 w 194861"/>
                <a:gd name="connsiteY0" fmla="*/ 260896 h 283387"/>
                <a:gd name="connsiteX1" fmla="*/ 194862 w 194861"/>
                <a:gd name="connsiteY1" fmla="*/ 35986 h 283387"/>
                <a:gd name="connsiteX2" fmla="*/ 163684 w 194861"/>
                <a:gd name="connsiteY2" fmla="*/ 0 h 283387"/>
                <a:gd name="connsiteX3" fmla="*/ 0 w 194861"/>
                <a:gd name="connsiteY3" fmla="*/ 283387 h 283387"/>
              </a:gdLst>
              <a:ahLst/>
              <a:cxnLst>
                <a:cxn ang="0">
                  <a:pos x="connsiteX0" y="connsiteY0"/>
                </a:cxn>
                <a:cxn ang="0">
                  <a:pos x="connsiteX1" y="connsiteY1"/>
                </a:cxn>
                <a:cxn ang="0">
                  <a:pos x="connsiteX2" y="connsiteY2"/>
                </a:cxn>
                <a:cxn ang="0">
                  <a:pos x="connsiteX3" y="connsiteY3"/>
                </a:cxn>
              </a:cxnLst>
              <a:rect l="l" t="t" r="r" b="b"/>
              <a:pathLst>
                <a:path w="194861" h="283387">
                  <a:moveTo>
                    <a:pt x="116917" y="260896"/>
                  </a:moveTo>
                  <a:lnTo>
                    <a:pt x="194862" y="35986"/>
                  </a:lnTo>
                  <a:lnTo>
                    <a:pt x="163684" y="0"/>
                  </a:lnTo>
                  <a:lnTo>
                    <a:pt x="0" y="283387"/>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967" name="Freeform 966">
              <a:extLst>
                <a:ext uri="{FF2B5EF4-FFF2-40B4-BE49-F238E27FC236}">
                  <a16:creationId xmlns:a16="http://schemas.microsoft.com/office/drawing/2014/main" id="{AE2E21E4-55B2-BF47-B13C-C8BC7172EA6C}"/>
                </a:ext>
              </a:extLst>
            </p:cNvPr>
            <p:cNvSpPr/>
            <p:nvPr/>
          </p:nvSpPr>
          <p:spPr>
            <a:xfrm>
              <a:off x="42873213" y="13464950"/>
              <a:ext cx="436490" cy="449821"/>
            </a:xfrm>
            <a:custGeom>
              <a:avLst/>
              <a:gdLst>
                <a:gd name="connsiteX0" fmla="*/ 280601 w 436490"/>
                <a:gd name="connsiteY0" fmla="*/ 0 h 449821"/>
                <a:gd name="connsiteX1" fmla="*/ 163684 w 436490"/>
                <a:gd name="connsiteY1" fmla="*/ 22491 h 449821"/>
                <a:gd name="connsiteX2" fmla="*/ 0 w 436490"/>
                <a:gd name="connsiteY2" fmla="*/ 305879 h 449821"/>
                <a:gd name="connsiteX3" fmla="*/ 124712 w 436490"/>
                <a:gd name="connsiteY3" fmla="*/ 449822 h 449821"/>
                <a:gd name="connsiteX4" fmla="*/ 358546 w 436490"/>
                <a:gd name="connsiteY4" fmla="*/ 404839 h 449821"/>
                <a:gd name="connsiteX5" fmla="*/ 436490 w 436490"/>
                <a:gd name="connsiteY5" fmla="*/ 179929 h 44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6490" h="449821">
                  <a:moveTo>
                    <a:pt x="280601" y="0"/>
                  </a:moveTo>
                  <a:lnTo>
                    <a:pt x="163684" y="22491"/>
                  </a:lnTo>
                  <a:lnTo>
                    <a:pt x="0" y="305879"/>
                  </a:lnTo>
                  <a:lnTo>
                    <a:pt x="124712" y="449822"/>
                  </a:lnTo>
                  <a:lnTo>
                    <a:pt x="358546" y="404839"/>
                  </a:lnTo>
                  <a:lnTo>
                    <a:pt x="436490" y="179929"/>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968" name="Freeform 967">
              <a:extLst>
                <a:ext uri="{FF2B5EF4-FFF2-40B4-BE49-F238E27FC236}">
                  <a16:creationId xmlns:a16="http://schemas.microsoft.com/office/drawing/2014/main" id="{005D9CC3-EADD-234B-B3A8-5BA88AFF3C93}"/>
                </a:ext>
              </a:extLst>
            </p:cNvPr>
            <p:cNvSpPr/>
            <p:nvPr/>
          </p:nvSpPr>
          <p:spPr>
            <a:xfrm>
              <a:off x="42982336" y="13869789"/>
              <a:ext cx="327367" cy="89964"/>
            </a:xfrm>
            <a:custGeom>
              <a:avLst/>
              <a:gdLst>
                <a:gd name="connsiteX0" fmla="*/ 249423 w 327367"/>
                <a:gd name="connsiteY0" fmla="*/ 0 h 89964"/>
                <a:gd name="connsiteX1" fmla="*/ 15589 w 327367"/>
                <a:gd name="connsiteY1" fmla="*/ 44982 h 89964"/>
                <a:gd name="connsiteX2" fmla="*/ 0 w 327367"/>
                <a:gd name="connsiteY2" fmla="*/ 89964 h 89964"/>
                <a:gd name="connsiteX3" fmla="*/ 327368 w 327367"/>
                <a:gd name="connsiteY3" fmla="*/ 89964 h 89964"/>
              </a:gdLst>
              <a:ahLst/>
              <a:cxnLst>
                <a:cxn ang="0">
                  <a:pos x="connsiteX0" y="connsiteY0"/>
                </a:cxn>
                <a:cxn ang="0">
                  <a:pos x="connsiteX1" y="connsiteY1"/>
                </a:cxn>
                <a:cxn ang="0">
                  <a:pos x="connsiteX2" y="connsiteY2"/>
                </a:cxn>
                <a:cxn ang="0">
                  <a:pos x="connsiteX3" y="connsiteY3"/>
                </a:cxn>
              </a:cxnLst>
              <a:rect l="l" t="t" r="r" b="b"/>
              <a:pathLst>
                <a:path w="327367" h="89964">
                  <a:moveTo>
                    <a:pt x="249423" y="0"/>
                  </a:moveTo>
                  <a:lnTo>
                    <a:pt x="15589" y="44982"/>
                  </a:lnTo>
                  <a:lnTo>
                    <a:pt x="0" y="89964"/>
                  </a:lnTo>
                  <a:lnTo>
                    <a:pt x="327368" y="89964"/>
                  </a:lnTo>
                  <a:close/>
                </a:path>
              </a:pathLst>
            </a:custGeom>
            <a:solidFill>
              <a:srgbClr val="03797B">
                <a:alpha val="78000"/>
              </a:srgbClr>
            </a:solidFill>
            <a:ln w="9525" cap="flat">
              <a:solidFill>
                <a:srgbClr val="000000"/>
              </a:solidFill>
              <a:prstDash val="solid"/>
              <a:miter/>
            </a:ln>
          </p:spPr>
          <p:txBody>
            <a:bodyPr rtlCol="0" anchor="ctr"/>
            <a:lstStyle/>
            <a:p>
              <a:endParaRPr lang="en-US"/>
            </a:p>
          </p:txBody>
        </p:sp>
        <p:sp>
          <p:nvSpPr>
            <p:cNvPr id="971" name="Freeform 970">
              <a:extLst>
                <a:ext uri="{FF2B5EF4-FFF2-40B4-BE49-F238E27FC236}">
                  <a16:creationId xmlns:a16="http://schemas.microsoft.com/office/drawing/2014/main" id="{027CEBB2-5005-1748-98E9-E39BE66657F4}"/>
                </a:ext>
              </a:extLst>
            </p:cNvPr>
            <p:cNvSpPr/>
            <p:nvPr/>
          </p:nvSpPr>
          <p:spPr>
            <a:xfrm>
              <a:off x="42764090" y="13770829"/>
              <a:ext cx="233834" cy="188925"/>
            </a:xfrm>
            <a:custGeom>
              <a:avLst/>
              <a:gdLst>
                <a:gd name="connsiteX0" fmla="*/ 0 w 233834"/>
                <a:gd name="connsiteY0" fmla="*/ 188925 h 188925"/>
                <a:gd name="connsiteX1" fmla="*/ 218245 w 233834"/>
                <a:gd name="connsiteY1" fmla="*/ 188925 h 188925"/>
                <a:gd name="connsiteX2" fmla="*/ 233835 w 233834"/>
                <a:gd name="connsiteY2" fmla="*/ 143943 h 188925"/>
                <a:gd name="connsiteX3" fmla="*/ 109123 w 233834"/>
                <a:gd name="connsiteY3" fmla="*/ 0 h 188925"/>
              </a:gdLst>
              <a:ahLst/>
              <a:cxnLst>
                <a:cxn ang="0">
                  <a:pos x="connsiteX0" y="connsiteY0"/>
                </a:cxn>
                <a:cxn ang="0">
                  <a:pos x="connsiteX1" y="connsiteY1"/>
                </a:cxn>
                <a:cxn ang="0">
                  <a:pos x="connsiteX2" y="connsiteY2"/>
                </a:cxn>
                <a:cxn ang="0">
                  <a:pos x="connsiteX3" y="connsiteY3"/>
                </a:cxn>
              </a:cxnLst>
              <a:rect l="l" t="t" r="r" b="b"/>
              <a:pathLst>
                <a:path w="233834" h="188925">
                  <a:moveTo>
                    <a:pt x="0" y="188925"/>
                  </a:moveTo>
                  <a:lnTo>
                    <a:pt x="218245" y="188925"/>
                  </a:lnTo>
                  <a:lnTo>
                    <a:pt x="233835" y="143943"/>
                  </a:lnTo>
                  <a:lnTo>
                    <a:pt x="109123" y="0"/>
                  </a:lnTo>
                  <a:close/>
                </a:path>
              </a:pathLst>
            </a:custGeom>
            <a:solidFill>
              <a:srgbClr val="12317E"/>
            </a:solidFill>
            <a:ln w="9525" cap="flat">
              <a:solidFill>
                <a:srgbClr val="000000"/>
              </a:solidFill>
              <a:prstDash val="solid"/>
              <a:miter/>
            </a:ln>
          </p:spPr>
          <p:txBody>
            <a:bodyPr rtlCol="0" anchor="ctr"/>
            <a:lstStyle/>
            <a:p>
              <a:endParaRPr lang="en-US"/>
            </a:p>
          </p:txBody>
        </p:sp>
      </p:grpSp>
      <p:sp>
        <p:nvSpPr>
          <p:cNvPr id="2014" name="Rectangle 2013">
            <a:extLst>
              <a:ext uri="{FF2B5EF4-FFF2-40B4-BE49-F238E27FC236}">
                <a16:creationId xmlns:a16="http://schemas.microsoft.com/office/drawing/2014/main" id="{3FD7F0B2-4DA5-864E-BE4A-9C1564F66D07}"/>
              </a:ext>
            </a:extLst>
          </p:cNvPr>
          <p:cNvSpPr/>
          <p:nvPr/>
        </p:nvSpPr>
        <p:spPr>
          <a:xfrm>
            <a:off x="43521584" y="13200814"/>
            <a:ext cx="7684816" cy="28934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rmAutofit fontScale="85000" lnSpcReduction="20000"/>
          </a:bodyPr>
          <a:lstStyle/>
          <a:p>
            <a:pPr marL="571500" indent="-571500">
              <a:buFont typeface="Arial" panose="020B0604020202020204" pitchFamily="34" charset="0"/>
              <a:buChar char="•"/>
            </a:pPr>
            <a:r>
              <a:rPr lang="en-US" sz="4400" dirty="0">
                <a:solidFill>
                  <a:schemeClr val="tx1"/>
                </a:solidFill>
                <a:latin typeface="Consolas" panose="020B0609020204030204" pitchFamily="49" charset="0"/>
                <a:cs typeface="Consolas" panose="020B0609020204030204" pitchFamily="49" charset="0"/>
              </a:rPr>
              <a:t>Compute camera matrix</a:t>
            </a:r>
          </a:p>
          <a:p>
            <a:pPr marL="571500" indent="-571500">
              <a:buFont typeface="Arial" panose="020B0604020202020204" pitchFamily="34" charset="0"/>
              <a:buChar char="•"/>
            </a:pPr>
            <a:r>
              <a:rPr lang="en-US" sz="4400" dirty="0">
                <a:solidFill>
                  <a:schemeClr val="tx1"/>
                </a:solidFill>
                <a:latin typeface="Consolas" panose="020B0609020204030204" pitchFamily="49" charset="0"/>
                <a:cs typeface="Consolas" panose="020B0609020204030204" pitchFamily="49" charset="0"/>
              </a:rPr>
              <a:t>Compute 3D unit icosahedron coordinates</a:t>
            </a:r>
          </a:p>
          <a:p>
            <a:pPr marL="571500" indent="-571500">
              <a:buFont typeface="Arial" panose="020B0604020202020204" pitchFamily="34" charset="0"/>
              <a:buChar char="•"/>
            </a:pPr>
            <a:r>
              <a:rPr lang="en-US" sz="4400" dirty="0">
                <a:solidFill>
                  <a:schemeClr val="tx1"/>
                </a:solidFill>
                <a:latin typeface="Consolas" panose="020B0609020204030204" pitchFamily="49" charset="0"/>
                <a:cs typeface="Consolas" panose="020B0609020204030204" pitchFamily="49" charset="0"/>
              </a:rPr>
              <a:t>Sort faces by z-order</a:t>
            </a:r>
          </a:p>
          <a:p>
            <a:pPr marL="571500" indent="-571500">
              <a:buFont typeface="Arial" panose="020B0604020202020204" pitchFamily="34" charset="0"/>
              <a:buChar char="•"/>
            </a:pPr>
            <a:r>
              <a:rPr lang="en-US" sz="4400" dirty="0">
                <a:solidFill>
                  <a:schemeClr val="tx1"/>
                </a:solidFill>
                <a:latin typeface="Consolas" panose="020B0609020204030204" pitchFamily="49" charset="0"/>
                <a:cs typeface="Consolas" panose="020B0609020204030204" pitchFamily="49" charset="0"/>
              </a:rPr>
              <a:t>Project each face to 2D</a:t>
            </a:r>
          </a:p>
          <a:p>
            <a:pPr marL="571500" indent="-571500">
              <a:buFont typeface="Arial" panose="020B0604020202020204" pitchFamily="34" charset="0"/>
              <a:buChar char="•"/>
            </a:pPr>
            <a:r>
              <a:rPr lang="en-US" sz="4400" dirty="0">
                <a:solidFill>
                  <a:schemeClr val="tx1"/>
                </a:solidFill>
                <a:latin typeface="Consolas" panose="020B0609020204030204" pitchFamily="49" charset="0"/>
                <a:cs typeface="Consolas" panose="020B0609020204030204" pitchFamily="49" charset="0"/>
              </a:rPr>
              <a:t>Affine transform each face</a:t>
            </a:r>
          </a:p>
        </p:txBody>
      </p:sp>
      <p:cxnSp>
        <p:nvCxnSpPr>
          <p:cNvPr id="2015" name="Straight Arrow Connector 2014">
            <a:extLst>
              <a:ext uri="{FF2B5EF4-FFF2-40B4-BE49-F238E27FC236}">
                <a16:creationId xmlns:a16="http://schemas.microsoft.com/office/drawing/2014/main" id="{857FBCEB-9CB7-9A4F-B2CB-B12F96D29B8F}"/>
              </a:ext>
            </a:extLst>
          </p:cNvPr>
          <p:cNvCxnSpPr>
            <a:cxnSpLocks/>
            <a:stCxn id="930" idx="2"/>
            <a:endCxn id="942" idx="0"/>
          </p:cNvCxnSpPr>
          <p:nvPr/>
        </p:nvCxnSpPr>
        <p:spPr>
          <a:xfrm flipV="1">
            <a:off x="30306354" y="7409411"/>
            <a:ext cx="6269647" cy="806597"/>
          </a:xfrm>
          <a:prstGeom prst="straightConnector1">
            <a:avLst/>
          </a:prstGeom>
          <a:ln w="7620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19" name="Straight Arrow Connector 2018">
            <a:extLst>
              <a:ext uri="{FF2B5EF4-FFF2-40B4-BE49-F238E27FC236}">
                <a16:creationId xmlns:a16="http://schemas.microsoft.com/office/drawing/2014/main" id="{00DBE994-C681-D046-AF9A-C92E60E71BE0}"/>
              </a:ext>
            </a:extLst>
          </p:cNvPr>
          <p:cNvCxnSpPr>
            <a:cxnSpLocks/>
            <a:stCxn id="930" idx="4"/>
            <a:endCxn id="951" idx="0"/>
          </p:cNvCxnSpPr>
          <p:nvPr/>
        </p:nvCxnSpPr>
        <p:spPr>
          <a:xfrm>
            <a:off x="26927982" y="9324096"/>
            <a:ext cx="7589820" cy="1648693"/>
          </a:xfrm>
          <a:prstGeom prst="straightConnector1">
            <a:avLst/>
          </a:prstGeom>
          <a:ln w="7620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22" name="Straight Arrow Connector 2021">
            <a:extLst>
              <a:ext uri="{FF2B5EF4-FFF2-40B4-BE49-F238E27FC236}">
                <a16:creationId xmlns:a16="http://schemas.microsoft.com/office/drawing/2014/main" id="{FB7F4029-779B-C24E-9FF6-98C92E7A8704}"/>
              </a:ext>
            </a:extLst>
          </p:cNvPr>
          <p:cNvCxnSpPr>
            <a:cxnSpLocks/>
            <a:stCxn id="930" idx="0"/>
            <a:endCxn id="941" idx="0"/>
          </p:cNvCxnSpPr>
          <p:nvPr/>
        </p:nvCxnSpPr>
        <p:spPr>
          <a:xfrm flipV="1">
            <a:off x="29572416" y="10972789"/>
            <a:ext cx="9061782" cy="709652"/>
          </a:xfrm>
          <a:prstGeom prst="straightConnector1">
            <a:avLst/>
          </a:prstGeom>
          <a:ln w="7620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028" name="Rectangle 2027">
            <a:extLst>
              <a:ext uri="{FF2B5EF4-FFF2-40B4-BE49-F238E27FC236}">
                <a16:creationId xmlns:a16="http://schemas.microsoft.com/office/drawing/2014/main" id="{5569DF7A-5DEE-0F4C-BA45-D87C0E2DC641}"/>
              </a:ext>
            </a:extLst>
          </p:cNvPr>
          <p:cNvSpPr/>
          <p:nvPr/>
        </p:nvSpPr>
        <p:spPr>
          <a:xfrm>
            <a:off x="18287999" y="13200814"/>
            <a:ext cx="7315200" cy="28934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rmAutofit/>
          </a:bodyPr>
          <a:lstStyle/>
          <a:p>
            <a:pPr marL="571500" indent="-571500">
              <a:buFont typeface="Arial" panose="020B0604020202020204" pitchFamily="34" charset="0"/>
              <a:buChar char="•"/>
            </a:pPr>
            <a:r>
              <a:rPr lang="en-US" sz="3700" dirty="0">
                <a:solidFill>
                  <a:schemeClr val="tx1"/>
                </a:solidFill>
                <a:latin typeface="Consolas" panose="020B0609020204030204" pitchFamily="49" charset="0"/>
                <a:cs typeface="Consolas" panose="020B0609020204030204" pitchFamily="49" charset="0"/>
              </a:rPr>
              <a:t>Compute tessellation unit</a:t>
            </a:r>
          </a:p>
          <a:p>
            <a:pPr marL="571500" indent="-571500">
              <a:buFont typeface="Arial" panose="020B0604020202020204" pitchFamily="34" charset="0"/>
              <a:buChar char="•"/>
            </a:pPr>
            <a:r>
              <a:rPr lang="en-US" sz="3700" dirty="0">
                <a:solidFill>
                  <a:schemeClr val="tx1"/>
                </a:solidFill>
                <a:latin typeface="Consolas" panose="020B0609020204030204" pitchFamily="49" charset="0"/>
                <a:cs typeface="Consolas" panose="020B0609020204030204" pitchFamily="49" charset="0"/>
              </a:rPr>
              <a:t>Generate grid based on the tessellation geometry</a:t>
            </a:r>
          </a:p>
        </p:txBody>
      </p:sp>
      <p:sp>
        <p:nvSpPr>
          <p:cNvPr id="2029" name="Rectangle 2028">
            <a:extLst>
              <a:ext uri="{FF2B5EF4-FFF2-40B4-BE49-F238E27FC236}">
                <a16:creationId xmlns:a16="http://schemas.microsoft.com/office/drawing/2014/main" id="{70A9BD31-9D49-F449-991E-8F323427A2D1}"/>
              </a:ext>
            </a:extLst>
          </p:cNvPr>
          <p:cNvSpPr/>
          <p:nvPr/>
        </p:nvSpPr>
        <p:spPr>
          <a:xfrm>
            <a:off x="26219215" y="13200814"/>
            <a:ext cx="6083171" cy="29818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rmAutofit fontScale="62500" lnSpcReduction="20000"/>
          </a:bodyPr>
          <a:lstStyle/>
          <a:p>
            <a:pPr marL="571500" indent="-571500">
              <a:buFont typeface="Arial" panose="020B0604020202020204" pitchFamily="34" charset="0"/>
              <a:buChar char="•"/>
            </a:pPr>
            <a:r>
              <a:rPr lang="en-US" sz="5900" dirty="0">
                <a:solidFill>
                  <a:schemeClr val="tx1"/>
                </a:solidFill>
                <a:latin typeface="Consolas" panose="020B0609020204030204" pitchFamily="49" charset="0"/>
                <a:cs typeface="Consolas" panose="020B0609020204030204" pitchFamily="49" charset="0"/>
              </a:rPr>
              <a:t>Move h units</a:t>
            </a:r>
          </a:p>
          <a:p>
            <a:pPr marL="571500" indent="-571500">
              <a:buFont typeface="Arial" panose="020B0604020202020204" pitchFamily="34" charset="0"/>
              <a:buChar char="•"/>
            </a:pPr>
            <a:r>
              <a:rPr lang="en-US" sz="5900" dirty="0">
                <a:solidFill>
                  <a:schemeClr val="tx1"/>
                </a:solidFill>
                <a:latin typeface="Consolas" panose="020B0609020204030204" pitchFamily="49" charset="0"/>
                <a:cs typeface="Consolas" panose="020B0609020204030204" pitchFamily="49" charset="0"/>
              </a:rPr>
              <a:t>Turn </a:t>
            </a:r>
            <a:r>
              <a:rPr lang="en-US" sz="5900" dirty="0" err="1">
                <a:solidFill>
                  <a:schemeClr val="tx1"/>
                </a:solidFill>
                <a:latin typeface="Consolas" panose="020B0609020204030204" pitchFamily="49" charset="0"/>
                <a:cs typeface="Consolas" panose="020B0609020204030204" pitchFamily="49" charset="0"/>
              </a:rPr>
              <a:t>levo</a:t>
            </a:r>
            <a:r>
              <a:rPr lang="en-US" sz="5900" dirty="0">
                <a:solidFill>
                  <a:schemeClr val="tx1"/>
                </a:solidFill>
                <a:latin typeface="Consolas" panose="020B0609020204030204" pitchFamily="49" charset="0"/>
                <a:cs typeface="Consolas" panose="020B0609020204030204" pitchFamily="49" charset="0"/>
              </a:rPr>
              <a:t> or </a:t>
            </a:r>
            <a:r>
              <a:rPr lang="en-US" sz="5900" dirty="0" err="1">
                <a:solidFill>
                  <a:schemeClr val="tx1"/>
                </a:solidFill>
                <a:latin typeface="Consolas" panose="020B0609020204030204" pitchFamily="49" charset="0"/>
                <a:cs typeface="Consolas" panose="020B0609020204030204" pitchFamily="49" charset="0"/>
              </a:rPr>
              <a:t>dextro</a:t>
            </a:r>
            <a:endParaRPr lang="en-US" sz="5900" dirty="0">
              <a:solidFill>
                <a:schemeClr val="tx1"/>
              </a:solidFill>
              <a:latin typeface="Consolas" panose="020B0609020204030204" pitchFamily="49" charset="0"/>
              <a:cs typeface="Consolas" panose="020B0609020204030204" pitchFamily="49" charset="0"/>
            </a:endParaRPr>
          </a:p>
          <a:p>
            <a:pPr marL="571500" indent="-571500">
              <a:buFont typeface="Arial" panose="020B0604020202020204" pitchFamily="34" charset="0"/>
              <a:buChar char="•"/>
            </a:pPr>
            <a:r>
              <a:rPr lang="en-US" sz="5900" dirty="0">
                <a:solidFill>
                  <a:schemeClr val="tx1"/>
                </a:solidFill>
                <a:latin typeface="Consolas" panose="020B0609020204030204" pitchFamily="49" charset="0"/>
                <a:cs typeface="Consolas" panose="020B0609020204030204" pitchFamily="49" charset="0"/>
              </a:rPr>
              <a:t>Move k units</a:t>
            </a:r>
          </a:p>
          <a:p>
            <a:endParaRPr lang="en-US" sz="4400" dirty="0">
              <a:solidFill>
                <a:schemeClr val="tx1"/>
              </a:solidFill>
              <a:latin typeface="Consolas" panose="020B0609020204030204" pitchFamily="49" charset="0"/>
              <a:cs typeface="Consolas" panose="020B0609020204030204" pitchFamily="49" charset="0"/>
            </a:endParaRPr>
          </a:p>
          <a:p>
            <a:r>
              <a:rPr lang="en-US" sz="4400" dirty="0">
                <a:solidFill>
                  <a:schemeClr val="tx1"/>
                </a:solidFill>
                <a:latin typeface="Consolas" panose="020B0609020204030204" pitchFamily="49" charset="0"/>
                <a:cs typeface="Consolas" panose="020B0609020204030204" pitchFamily="49" charset="0"/>
              </a:rPr>
              <a:t>T = h</a:t>
            </a:r>
            <a:r>
              <a:rPr lang="en-US" sz="4400" baseline="30000" dirty="0">
                <a:solidFill>
                  <a:schemeClr val="tx1"/>
                </a:solidFill>
                <a:latin typeface="Consolas" panose="020B0609020204030204" pitchFamily="49" charset="0"/>
                <a:cs typeface="Consolas" panose="020B0609020204030204" pitchFamily="49" charset="0"/>
              </a:rPr>
              <a:t>2</a:t>
            </a:r>
            <a:r>
              <a:rPr lang="en-US" sz="4400" dirty="0">
                <a:solidFill>
                  <a:schemeClr val="tx1"/>
                </a:solidFill>
                <a:latin typeface="Consolas" panose="020B0609020204030204" pitchFamily="49" charset="0"/>
                <a:cs typeface="Consolas" panose="020B0609020204030204" pitchFamily="49" charset="0"/>
              </a:rPr>
              <a:t> + </a:t>
            </a:r>
            <a:r>
              <a:rPr lang="en-US" sz="4400" dirty="0" err="1">
                <a:solidFill>
                  <a:schemeClr val="tx1"/>
                </a:solidFill>
                <a:latin typeface="Consolas" panose="020B0609020204030204" pitchFamily="49" charset="0"/>
                <a:cs typeface="Consolas" panose="020B0609020204030204" pitchFamily="49" charset="0"/>
              </a:rPr>
              <a:t>hk</a:t>
            </a:r>
            <a:r>
              <a:rPr lang="en-US" sz="4400" dirty="0">
                <a:solidFill>
                  <a:schemeClr val="tx1"/>
                </a:solidFill>
                <a:latin typeface="Consolas" panose="020B0609020204030204" pitchFamily="49" charset="0"/>
                <a:cs typeface="Consolas" panose="020B0609020204030204" pitchFamily="49" charset="0"/>
              </a:rPr>
              <a:t> + k</a:t>
            </a:r>
            <a:r>
              <a:rPr lang="en-US" sz="4400" baseline="30000" dirty="0">
                <a:solidFill>
                  <a:schemeClr val="tx1"/>
                </a:solidFill>
                <a:latin typeface="Consolas" panose="020B0609020204030204" pitchFamily="49" charset="0"/>
                <a:cs typeface="Consolas" panose="020B0609020204030204" pitchFamily="49" charset="0"/>
              </a:rPr>
              <a:t>2</a:t>
            </a:r>
          </a:p>
          <a:p>
            <a:r>
              <a:rPr lang="en-US" sz="4400" dirty="0">
                <a:solidFill>
                  <a:schemeClr val="tx1"/>
                </a:solidFill>
                <a:latin typeface="Consolas" panose="020B0609020204030204" pitchFamily="49" charset="0"/>
                <a:cs typeface="Consolas" panose="020B0609020204030204" pitchFamily="49" charset="0"/>
              </a:rPr>
              <a:t>  = 2</a:t>
            </a:r>
            <a:r>
              <a:rPr lang="en-US" sz="4400" baseline="30000" dirty="0">
                <a:solidFill>
                  <a:schemeClr val="tx1"/>
                </a:solidFill>
                <a:latin typeface="Consolas" panose="020B0609020204030204" pitchFamily="49" charset="0"/>
                <a:cs typeface="Consolas" panose="020B0609020204030204" pitchFamily="49" charset="0"/>
              </a:rPr>
              <a:t>2</a:t>
            </a:r>
            <a:r>
              <a:rPr lang="en-US" sz="4400" dirty="0">
                <a:solidFill>
                  <a:schemeClr val="tx1"/>
                </a:solidFill>
                <a:latin typeface="Consolas" panose="020B0609020204030204" pitchFamily="49" charset="0"/>
                <a:cs typeface="Consolas" panose="020B0609020204030204" pitchFamily="49" charset="0"/>
              </a:rPr>
              <a:t> + (2)(1) + 1</a:t>
            </a:r>
            <a:r>
              <a:rPr lang="en-US" sz="4400" baseline="30000" dirty="0">
                <a:solidFill>
                  <a:schemeClr val="tx1"/>
                </a:solidFill>
                <a:latin typeface="Consolas" panose="020B0609020204030204" pitchFamily="49" charset="0"/>
                <a:cs typeface="Consolas" panose="020B0609020204030204" pitchFamily="49" charset="0"/>
              </a:rPr>
              <a:t>2</a:t>
            </a:r>
            <a:br>
              <a:rPr lang="en-US" sz="4400" dirty="0">
                <a:solidFill>
                  <a:schemeClr val="tx1"/>
                </a:solidFill>
                <a:latin typeface="Consolas" panose="020B0609020204030204" pitchFamily="49" charset="0"/>
                <a:cs typeface="Consolas" panose="020B0609020204030204" pitchFamily="49" charset="0"/>
              </a:rPr>
            </a:br>
            <a:r>
              <a:rPr lang="en-US" sz="4400" dirty="0">
                <a:solidFill>
                  <a:schemeClr val="tx1"/>
                </a:solidFill>
                <a:latin typeface="Consolas" panose="020B0609020204030204" pitchFamily="49" charset="0"/>
                <a:cs typeface="Consolas" panose="020B0609020204030204" pitchFamily="49" charset="0"/>
              </a:rPr>
              <a:t>  = 7</a:t>
            </a:r>
          </a:p>
        </p:txBody>
      </p:sp>
      <p:sp>
        <p:nvSpPr>
          <p:cNvPr id="2030" name="Rectangle 2029">
            <a:extLst>
              <a:ext uri="{FF2B5EF4-FFF2-40B4-BE49-F238E27FC236}">
                <a16:creationId xmlns:a16="http://schemas.microsoft.com/office/drawing/2014/main" id="{138B5801-92F2-F042-A615-ABA4E5DE16F6}"/>
              </a:ext>
            </a:extLst>
          </p:cNvPr>
          <p:cNvSpPr/>
          <p:nvPr/>
        </p:nvSpPr>
        <p:spPr>
          <a:xfrm>
            <a:off x="0" y="18288000"/>
            <a:ext cx="13742084" cy="123040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r>
              <a:rPr lang="en-US" sz="5400" dirty="0">
                <a:solidFill>
                  <a:schemeClr val="tx1"/>
                </a:solidFill>
                <a:latin typeface="Consolas" panose="020B0609020204030204" pitchFamily="49" charset="0"/>
                <a:cs typeface="Consolas" panose="020B0609020204030204" pitchFamily="49" charset="0"/>
              </a:rPr>
              <a:t>The app renders class I icosahedra and nets. It includes geometry for viruses with exotic lattice structures. Originally, the app was adenovirus-focused, so it retains the option of rendering a fiber protein at each vertex. Next steps include improvements to rendering time, inclusion of class II and III capsids, and prolate/oblate structures.</a:t>
            </a:r>
          </a:p>
        </p:txBody>
      </p:sp>
    </p:spTree>
    <p:extLst>
      <p:ext uri="{BB962C8B-B14F-4D97-AF65-F5344CB8AC3E}">
        <p14:creationId xmlns:p14="http://schemas.microsoft.com/office/powerpoint/2010/main" val="292482535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218</TotalTime>
  <Words>516</Words>
  <Application>Microsoft Macintosh PowerPoint</Application>
  <PresentationFormat>Custom</PresentationFormat>
  <Paragraphs>47</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Consolas</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Negrón</dc:creator>
  <cp:lastModifiedBy>Daniel Negrón</cp:lastModifiedBy>
  <cp:revision>42</cp:revision>
  <dcterms:created xsi:type="dcterms:W3CDTF">2020-11-30T17:41:37Z</dcterms:created>
  <dcterms:modified xsi:type="dcterms:W3CDTF">2020-11-30T21:19:55Z</dcterms:modified>
</cp:coreProperties>
</file>